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813F-2ADD-4E80-A817-7CA6C078A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F6FD8-50BC-46A7-B722-0AAAFB91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3D97-FFDD-4EA4-BE23-E68D9E23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25E2-F238-4737-8B0E-4E88A0F9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1EA5-554B-4ED7-AA55-D66B4D9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CC3B-E52F-46F8-AA9E-CB8708E5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17DE9-8976-4466-8026-1865CBFB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3922-E294-4A96-AACE-F4F6E48F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3657-0613-4209-B3A5-488AFB34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EEFA-7C7B-4D70-A15A-24B86E02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BC11F-5DC1-4906-A444-FD38BB106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F071E-07E6-4996-9E1D-CE65437F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1689-8EDE-4631-BCB2-E20D3CD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DA31-4C38-4C7B-9394-CB7E53B4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6F5-E1E3-4261-9E6D-3AA06562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0B3-B15F-4A68-BA69-6E0881ED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0989-70E4-4327-ACC4-7C89107E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1C47-4ACA-4D12-AC01-37A64FB4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596A-96B3-4BD6-85AA-62CA44C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ADBA-DF4B-4060-B1B4-6BE4DBA0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962D-B65F-4DF7-82D2-17D18B80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4721-3F0D-4CAE-96AD-6AF3E0CC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8DED-3A46-4AE0-9B6D-9F24154B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55A0-9D4D-459A-BDE8-2FFE87DF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CCDD-1CA2-4743-9B66-CF711230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C02C-4CC3-478E-BAC4-0955618B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2AA2-F9C1-4705-8BD8-FE651EA0B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E6505-7C33-48FF-A1F6-15FA6509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884B-CCB2-4BCB-853D-3A8B9876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8CB5B-B5C4-4CB2-BADA-80D751D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39D2-C0CC-4159-805B-5E036DE0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EC3F-F5FB-4D0A-B1EF-4060180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DF72-E033-4EC3-B644-DF905B4D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5EF8-F5F2-4D5B-9BC8-E785D810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8359-B2C3-421F-8E26-0FF23FE80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7BB56-96D9-45DA-88AF-2D829D1E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DD9AC-E6CE-4831-8EFC-6BFBA343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22596-68A2-44BD-BB2F-0DBC2EE1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FECBA-2BC6-4C0A-B83F-398D1A1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C420-89A9-4D82-BBB7-B322DDC4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74DF5-9AC8-4E8A-987C-62EA2CCD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917A6-869D-4E73-8FD4-2A12D593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988F5-7760-477F-B230-B61D9F6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D3D18-D260-4712-8F5B-1E717817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5124-3684-4E55-A128-BC7316C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923CC-4E4B-4924-B0D6-59B0787B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7F8A-3832-4B98-BA16-5369B965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29EC-6539-4C67-9AF3-04669D3E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DA53-7205-4A73-B1E4-B13E5819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675D-EF20-45A8-9B90-39100556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5DA1-CBD4-4B55-A860-A4821796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1165C-1F20-462D-92D0-A5B27A2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2F2C-A630-47D7-AC8C-F87A2FB8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4E4E2-A1E9-4C50-90DB-14C819145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4D26-DDB7-4022-A1D3-FC59352F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1780-3A87-40D1-8B37-C7977709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3D68C-CFEF-4901-8699-0974E2D5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8AA4-A623-4A93-9980-BAC8D808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C8F22-B7A2-43C4-B077-D3016529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7425-A53C-4B55-B5E0-537A8222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C092-42D7-4806-80C1-C7ACC1C99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15B9-3B1A-4569-9DFF-5593122DC3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C352-FA83-4F6C-BA20-4BF5C9E7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8FFC-6ACF-4426-B7F6-D31113A98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4360-4B60-49AF-A794-01AE577D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25449-F877-46C1-90A5-5B4601E08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5" b="754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76CF87-703A-4812-A042-039C2B982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8" b="854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4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Dinesh</dc:creator>
  <cp:lastModifiedBy>Rithvik Dinesh</cp:lastModifiedBy>
  <cp:revision>1</cp:revision>
  <dcterms:created xsi:type="dcterms:W3CDTF">2021-11-17T00:57:14Z</dcterms:created>
  <dcterms:modified xsi:type="dcterms:W3CDTF">2021-11-17T00:58:38Z</dcterms:modified>
</cp:coreProperties>
</file>