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02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Cross sectional study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Unit 3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Limitations of Cross-sectional studies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305800" cy="5410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Difficult to determine whether the outcome followed exposure in time or exposure resulted from the outcome.</a:t>
            </a:r>
          </a:p>
          <a:p>
            <a:r>
              <a:rPr lang="en-US" dirty="0" smtClean="0"/>
              <a:t>Not suitable for studying rare diseases or diseases with a short duration.</a:t>
            </a:r>
          </a:p>
          <a:p>
            <a:r>
              <a:rPr lang="en-US" dirty="0" smtClean="0"/>
              <a:t>As cross-sectional studies measure prevalent rather than incident cases, the data will always reflect determinants of survival as well as a etiology.</a:t>
            </a:r>
          </a:p>
          <a:p>
            <a:r>
              <a:rPr lang="en-US" dirty="0" smtClean="0"/>
              <a:t>Associations identified may be difficult to interpret.</a:t>
            </a:r>
          </a:p>
          <a:p>
            <a:r>
              <a:rPr lang="en-US" dirty="0" smtClean="0"/>
              <a:t>Susceptible to bias due to low response and misclassification due to recall bias.</a:t>
            </a:r>
          </a:p>
          <a:p>
            <a:r>
              <a:rPr lang="en-US" dirty="0" smtClean="0"/>
              <a:t>Non-response is a particular problem affecting cross-sectional studies and can result in bias of the measures of outcome. This is a particular problem when the characteristics of non-responders differ from responders.</a:t>
            </a:r>
          </a:p>
          <a:p>
            <a:r>
              <a:rPr lang="en-US" dirty="0" smtClean="0"/>
              <a:t>Unable to measure incidence.</a:t>
            </a:r>
            <a:endParaRPr lang="en-US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u="sng" dirty="0" smtClean="0"/>
              <a:t>Cross-Sectional Study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05800" cy="5638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A cross-sectional study (also known as a cross-sectional analysis, transverse study, prevalence study) is a type of observational study that analyzes data from a population, or a representative subset, at a specific point in time.</a:t>
            </a:r>
          </a:p>
          <a:p>
            <a:r>
              <a:rPr lang="en-US" dirty="0" smtClean="0"/>
              <a:t>It examines the relationship between diseases (or other health-related states) and other variables of interest as they exist in a defined population at a single point in time or over a short period of time (e.g. calendar year).</a:t>
            </a:r>
          </a:p>
          <a:p>
            <a:r>
              <a:rPr lang="en-US" dirty="0" smtClean="0"/>
              <a:t>Cross-sectional studies can be thought of as providing a snapshot of the frequency of a disease or other health-related characteristics (e.g. exposure variables) in a population at a given point in time.</a:t>
            </a:r>
          </a:p>
          <a:p>
            <a:r>
              <a:rPr lang="en-US" dirty="0" smtClean="0"/>
              <a:t>Cross-sectional studies measure the prevalence of disease and thus are often called prevalence studies.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u="sng" dirty="0" smtClean="0"/>
              <a:t>Cross-Sectional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They are used to assess the burden of disease or health needs of a population and are particularly useful in informing the planning and allocation of health resources.</a:t>
            </a:r>
          </a:p>
          <a:p>
            <a:r>
              <a:rPr lang="en-US" dirty="0" smtClean="0"/>
              <a:t>In a cross-sectional study, the measurements of exposure and effect are made at the same time.</a:t>
            </a:r>
          </a:p>
          <a:p>
            <a:r>
              <a:rPr lang="en-US" dirty="0" smtClean="0"/>
              <a:t>As the disease and exposure data are collected simultaneously, the causal temporality of disease and exposure needs further evaluation.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smtClean="0"/>
              <a:t>Cross-Sectional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a cross-sectional study, all factors (exposure, outcome, and confounders) are measured simultaneously. The main outcome measure obtained from a cross-sectional study is prevalence</a:t>
            </a:r>
          </a:p>
          <a:p>
            <a:r>
              <a:rPr lang="en-US" dirty="0" smtClean="0"/>
              <a:t>In an analytical cross-sectional study, the odds ratio can be used to assess the strength of an association between a risk factor and health outcome of interest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Cross-sectional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Descriptive</a:t>
            </a:r>
          </a:p>
          <a:p>
            <a:r>
              <a:rPr lang="en-US" dirty="0" smtClean="0"/>
              <a:t>A cross-sectional survey may be purely descriptive and used to assess the burden of a particular disease in a defined population.</a:t>
            </a:r>
          </a:p>
          <a:p>
            <a:r>
              <a:rPr lang="en-US" dirty="0" smtClean="0"/>
              <a:t>For example, a random sample of schools across Nepal may be used to assess the prevalence of Physical activity among 12-14-year-olds.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Cross-sectional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Analytical</a:t>
            </a:r>
          </a:p>
          <a:p>
            <a:r>
              <a:rPr lang="en-US" dirty="0" smtClean="0"/>
              <a:t>Analytical cross-sectional surveys may also be used to investigate the association between a putative (assumed) risk factor and a health outcome.</a:t>
            </a:r>
          </a:p>
          <a:p>
            <a:r>
              <a:rPr lang="en-US" dirty="0" smtClean="0"/>
              <a:t>However, this type of study is limited in its ability to draw valid conclusions as to the association between a risk factor and health outcome.</a:t>
            </a:r>
          </a:p>
          <a:p>
            <a:r>
              <a:rPr lang="en-US" dirty="0" smtClean="0"/>
              <a:t> In a cross-sectional survey, the risk factors and the outcome are measured simultaneously, and therefore it may be difficult to determine whether the exposure proceeded or followed the disease.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 smtClean="0"/>
              <a:t>Applications of Cross-sectional studies</a:t>
            </a:r>
            <a:br>
              <a:rPr lang="en-US" sz="4000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Cross-sectional studies are relatively easy and inexpensive to conduct and are useful for investigating exposures that are fixed characteristics of individuals, such as ethnicity or blood group.</a:t>
            </a:r>
          </a:p>
          <a:p>
            <a:r>
              <a:rPr lang="en-US" dirty="0" smtClean="0"/>
              <a:t>In sudden outbreaks of disease, a cross-sectional study to measure several exposures can be the most convenient first step in investigating the cause.</a:t>
            </a:r>
          </a:p>
          <a:p>
            <a:r>
              <a:rPr lang="en-US" dirty="0" smtClean="0"/>
              <a:t>Data from cross-sectional studies are helpful in assessing the health care needs of populations.</a:t>
            </a:r>
          </a:p>
          <a:p>
            <a:r>
              <a:rPr lang="en-US" dirty="0" smtClean="0"/>
              <a:t>Data from repeated cross-sectional surveys using independent random samples with standardized definitions and survey methods provide useful indications of trends.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mtClean="0"/>
              <a:t>Applications of Cross-sectional studies</a:t>
            </a:r>
            <a:br>
              <a:rPr lang="en-US" b="1" smtClean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Many countries conduct regular cross-sectional surveys on representative samples of their populations focusing on personal and demographic characteristics, illnesses and health-related habits.</a:t>
            </a:r>
          </a:p>
          <a:p>
            <a:r>
              <a:rPr lang="en-US" dirty="0" smtClean="0"/>
              <a:t>Frequency of disease and risk factors can then be examined in relation to age, sex, and ethnicity.</a:t>
            </a:r>
          </a:p>
          <a:p>
            <a:r>
              <a:rPr lang="en-US" dirty="0" smtClean="0"/>
              <a:t>Cross-sectional studies of risk factors for chronic diseases have been done in a wide range of countries.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Advantages of Cross-sectional studies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5638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Relatively quick and easy to conduct (no long periods of follow-up).</a:t>
            </a:r>
          </a:p>
          <a:p>
            <a:r>
              <a:rPr lang="en-US" dirty="0" smtClean="0"/>
              <a:t>Data on all variables is only collected once.</a:t>
            </a:r>
          </a:p>
          <a:p>
            <a:r>
              <a:rPr lang="en-US" dirty="0" smtClean="0"/>
              <a:t>Able to measure prevalence for all factors under investigation.</a:t>
            </a:r>
          </a:p>
          <a:p>
            <a:r>
              <a:rPr lang="en-US" dirty="0" smtClean="0"/>
              <a:t>Multiple outcomes and exposures can be studied.</a:t>
            </a:r>
          </a:p>
          <a:p>
            <a:r>
              <a:rPr lang="en-US" dirty="0" smtClean="0"/>
              <a:t>The prevalence of the disease or other health-related characteristics is important in public health for assessing the burden of disease in a specified population and in planning and allocating health resources.</a:t>
            </a:r>
          </a:p>
          <a:p>
            <a:r>
              <a:rPr lang="en-US" dirty="0" smtClean="0"/>
              <a:t>Good for descriptive analyses and for generating hypotheses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639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Cross sectional study</vt:lpstr>
      <vt:lpstr>Cross-Sectional Study </vt:lpstr>
      <vt:lpstr>Cross-Sectional Study</vt:lpstr>
      <vt:lpstr>Cross-Sectional Study</vt:lpstr>
      <vt:lpstr>Types of Cross-sectional Study</vt:lpstr>
      <vt:lpstr>Types of Cross-sectional Study</vt:lpstr>
      <vt:lpstr>Applications of Cross-sectional studies </vt:lpstr>
      <vt:lpstr>Applications of Cross-sectional studies </vt:lpstr>
      <vt:lpstr>Advantages of Cross-sectional studies </vt:lpstr>
      <vt:lpstr>Limitations of Cross-sectional studies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Microsoft account</cp:lastModifiedBy>
  <cp:revision>13</cp:revision>
  <dcterms:created xsi:type="dcterms:W3CDTF">2006-08-16T00:00:00Z</dcterms:created>
  <dcterms:modified xsi:type="dcterms:W3CDTF">2020-12-14T12:47:05Z</dcterms:modified>
</cp:coreProperties>
</file>