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7" r:id="rId5"/>
    <p:sldId id="278" r:id="rId6"/>
    <p:sldId id="279" r:id="rId7"/>
    <p:sldId id="280" r:id="rId8"/>
    <p:sldId id="259" r:id="rId9"/>
    <p:sldId id="260" r:id="rId10"/>
    <p:sldId id="271" r:id="rId11"/>
    <p:sldId id="262" r:id="rId12"/>
    <p:sldId id="272" r:id="rId13"/>
    <p:sldId id="267" r:id="rId14"/>
    <p:sldId id="273" r:id="rId15"/>
    <p:sldId id="274" r:id="rId16"/>
    <p:sldId id="275" r:id="rId17"/>
    <p:sldId id="269"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1" autoAdjust="0"/>
    <p:restoredTop sz="94660"/>
  </p:normalViewPr>
  <p:slideViewPr>
    <p:cSldViewPr>
      <p:cViewPr varScale="1">
        <p:scale>
          <a:sx n="83" d="100"/>
          <a:sy n="83" d="100"/>
        </p:scale>
        <p:origin x="11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12/15/2020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 of Intervention</a:t>
            </a:r>
            <a:endParaRPr lang="en-US" dirty="0"/>
          </a:p>
        </p:txBody>
      </p:sp>
      <p:sp>
        <p:nvSpPr>
          <p:cNvPr id="3" name="Subtitle 2"/>
          <p:cNvSpPr>
            <a:spLocks noGrp="1"/>
          </p:cNvSpPr>
          <p:nvPr>
            <p:ph type="subTitle" idx="1"/>
          </p:nvPr>
        </p:nvSpPr>
        <p:spPr/>
        <p:txBody>
          <a:bodyPr/>
          <a:lstStyle/>
          <a:p>
            <a:r>
              <a:rPr lang="en-US" dirty="0" smtClean="0"/>
              <a:t>Unit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promotion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Health education: cost effective intervention, huge number of disease can be prevented (precaution on time), WHO state that the extension to all people of the benefit of medical, psychological and related knowledge is essential to the fullest attainment of health.</a:t>
            </a:r>
          </a:p>
          <a:p>
            <a:r>
              <a:rPr lang="en-US" dirty="0" smtClean="0"/>
              <a:t>Environmental modification: provision of safe drinking water, use of sanitary latrine, control of insect and rodents, improvement of housing patterns </a:t>
            </a:r>
          </a:p>
          <a:p>
            <a:r>
              <a:rPr lang="en-US" dirty="0" smtClean="0"/>
              <a:t>Nutritional intervention: food distribution and nutrition improvement of vulnerable groups, food fortification, nutritional education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ealth promotion&#10;• Life Style and behavioral changes :&#10;Health education is the basic element of all health&#10;activity. It is..."/>
          <p:cNvPicPr>
            <a:picLocks noChangeAspect="1" noChangeArrowheads="1"/>
          </p:cNvPicPr>
          <p:nvPr/>
        </p:nvPicPr>
        <p:blipFill>
          <a:blip r:embed="rId2"/>
          <a:srcRect/>
          <a:stretch>
            <a:fillRect/>
          </a:stretch>
        </p:blipFill>
        <p:spPr bwMode="auto">
          <a:xfrm>
            <a:off x="208065" y="228600"/>
            <a:ext cx="8707335" cy="65373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protection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Immunization</a:t>
            </a:r>
          </a:p>
          <a:p>
            <a:r>
              <a:rPr lang="en-US" dirty="0" smtClean="0"/>
              <a:t>Use of specific nutrients</a:t>
            </a:r>
          </a:p>
          <a:p>
            <a:r>
              <a:rPr lang="en-US" dirty="0" smtClean="0"/>
              <a:t>Chemoprophylaxis</a:t>
            </a:r>
          </a:p>
          <a:p>
            <a:r>
              <a:rPr lang="en-US" dirty="0" smtClean="0"/>
              <a:t>Protection against occupational hazards and accident</a:t>
            </a:r>
          </a:p>
          <a:p>
            <a:r>
              <a:rPr lang="en-US" dirty="0" smtClean="0"/>
              <a:t>Protection from carcinogens</a:t>
            </a:r>
          </a:p>
          <a:p>
            <a:r>
              <a:rPr lang="en-US" dirty="0" smtClean="0"/>
              <a:t>Avoidance of allergens</a:t>
            </a:r>
          </a:p>
          <a:p>
            <a:r>
              <a:rPr lang="en-US" dirty="0" smtClean="0"/>
              <a:t>Better environmental conditions </a:t>
            </a:r>
            <a:r>
              <a:rPr lang="en-US" dirty="0" err="1" smtClean="0"/>
              <a:t>eg</a:t>
            </a:r>
            <a:r>
              <a:rPr lang="en-US" dirty="0" smtClean="0"/>
              <a:t>: control of air, noise pollution</a:t>
            </a:r>
          </a:p>
          <a:p>
            <a:r>
              <a:rPr lang="en-US" dirty="0" smtClean="0"/>
              <a:t>Control of consumer product quality and safety of food, drug, cosmetics</a:t>
            </a:r>
          </a:p>
          <a:p>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Early diagnosis and prompt treatment&#10;Interventions:&#10;Early diagnosis: better prognosis, better prevention of further&#10;occur..."/>
          <p:cNvPicPr>
            <a:picLocks noChangeAspect="1" noChangeArrowheads="1"/>
          </p:cNvPicPr>
          <p:nvPr/>
        </p:nvPicPr>
        <p:blipFill>
          <a:blip r:embed="rId2"/>
          <a:srcRect/>
          <a:stretch>
            <a:fillRect/>
          </a:stretch>
        </p:blipFill>
        <p:spPr bwMode="auto">
          <a:xfrm>
            <a:off x="72819" y="76200"/>
            <a:ext cx="8918781" cy="66960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diagn0sis of treatment</a:t>
            </a:r>
            <a:endParaRPr lang="en-US" dirty="0"/>
          </a:p>
        </p:txBody>
      </p:sp>
      <p:sp>
        <p:nvSpPr>
          <p:cNvPr id="3" name="Content Placeholder 2"/>
          <p:cNvSpPr>
            <a:spLocks noGrp="1"/>
          </p:cNvSpPr>
          <p:nvPr>
            <p:ph idx="1"/>
          </p:nvPr>
        </p:nvSpPr>
        <p:spPr>
          <a:xfrm>
            <a:off x="304800" y="1554162"/>
            <a:ext cx="8686800" cy="4846638"/>
          </a:xfrm>
        </p:spPr>
        <p:txBody>
          <a:bodyPr>
            <a:normAutofit fontScale="92500" lnSpcReduction="20000"/>
          </a:bodyPr>
          <a:lstStyle/>
          <a:p>
            <a:r>
              <a:rPr lang="en-US" dirty="0" smtClean="0"/>
              <a:t>Main intervention of disease control</a:t>
            </a:r>
          </a:p>
          <a:p>
            <a:r>
              <a:rPr lang="en-US" dirty="0" smtClean="0"/>
              <a:t>Reduce morbidity and mortality</a:t>
            </a:r>
          </a:p>
          <a:p>
            <a:r>
              <a:rPr lang="en-US" dirty="0" smtClean="0"/>
              <a:t>Good quality (diagnostic test and combination of treatment) to reduce the risk of causative factors resistance to medicines</a:t>
            </a:r>
          </a:p>
          <a:p>
            <a:r>
              <a:rPr lang="en-US" dirty="0" smtClean="0"/>
              <a:t>Prompt and accurate diagnosis- essential for effective disease management</a:t>
            </a:r>
          </a:p>
          <a:p>
            <a:r>
              <a:rPr lang="en-US" dirty="0" smtClean="0"/>
              <a:t> Should be treated early with safe and effective medicine to cure disease </a:t>
            </a:r>
          </a:p>
          <a:p>
            <a:r>
              <a:rPr lang="en-US" dirty="0" smtClean="0"/>
              <a:t>Sometimes a mass treatment approach is used in the control of certain disease</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Disability limitation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WHO; Disabilities is an umbrella term, covering impairment, activity limitations, and participation restrictions.</a:t>
            </a:r>
          </a:p>
          <a:p>
            <a:r>
              <a:rPr lang="en-US" dirty="0" smtClean="0"/>
              <a:t>Problem experienced by an individual in life situations</a:t>
            </a:r>
          </a:p>
          <a:p>
            <a:r>
              <a:rPr lang="en-US" dirty="0" smtClean="0"/>
              <a:t>The objective of this intervention is to prevent the transition of disease process from impairment to handicap</a:t>
            </a:r>
          </a:p>
          <a:p>
            <a:r>
              <a:rPr lang="en-US" dirty="0" smtClean="0"/>
              <a:t>The major causes of disabling impairment in developing countries are communication disease, nutritional deficiencies, low quality of prenatal service and care and accident</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idx="1"/>
          </p:nvPr>
        </p:nvSpPr>
        <p:spPr/>
        <p:txBody>
          <a:bodyPr/>
          <a:lstStyle/>
          <a:p>
            <a:r>
              <a:rPr lang="en-US" dirty="0" smtClean="0"/>
              <a:t>Rehabilitation is the process of helping an individual achieves the highest level of independence and quality of life possible-physically, emotionally, socially and spiritually</a:t>
            </a:r>
          </a:p>
          <a:p>
            <a:r>
              <a:rPr lang="en-US" dirty="0" smtClean="0"/>
              <a:t>Rehabilitation does not reverse or undo the damage caused by a disease/did order  but rather helps restore the individual to optimal health, functioning and well-being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graphicFrame>
        <p:nvGraphicFramePr>
          <p:cNvPr id="4" name="Table 3"/>
          <p:cNvGraphicFramePr>
            <a:graphicFrameLocks noGrp="1"/>
          </p:cNvGraphicFramePr>
          <p:nvPr/>
        </p:nvGraphicFramePr>
        <p:xfrm>
          <a:off x="152400" y="1752600"/>
          <a:ext cx="8839200" cy="4114800"/>
        </p:xfrm>
        <a:graphic>
          <a:graphicData uri="http://schemas.openxmlformats.org/drawingml/2006/table">
            <a:tbl>
              <a:tblPr firstRow="1" bandRow="1">
                <a:tableStyleId>{5C22544A-7EE6-4342-B048-85BDC9FD1C3A}</a:tableStyleId>
              </a:tblPr>
              <a:tblGrid>
                <a:gridCol w="4419600"/>
                <a:gridCol w="4419600"/>
              </a:tblGrid>
              <a:tr h="698552">
                <a:tc>
                  <a:txBody>
                    <a:bodyPr/>
                    <a:lstStyle/>
                    <a:p>
                      <a:r>
                        <a:rPr lang="en-US" sz="2800" dirty="0" smtClean="0"/>
                        <a:t>Medical rehabilitation</a:t>
                      </a:r>
                      <a:endParaRPr lang="en-US" sz="2800" dirty="0"/>
                    </a:p>
                  </a:txBody>
                  <a:tcPr/>
                </a:tc>
                <a:tc>
                  <a:txBody>
                    <a:bodyPr/>
                    <a:lstStyle/>
                    <a:p>
                      <a:r>
                        <a:rPr lang="en-US" sz="2800" dirty="0" smtClean="0"/>
                        <a:t>Restoring the function</a:t>
                      </a:r>
                      <a:endParaRPr lang="en-US" sz="2800" dirty="0"/>
                    </a:p>
                  </a:txBody>
                  <a:tcPr/>
                </a:tc>
              </a:tr>
              <a:tr h="1004808">
                <a:tc>
                  <a:txBody>
                    <a:bodyPr/>
                    <a:lstStyle/>
                    <a:p>
                      <a:r>
                        <a:rPr lang="en-US" sz="2800" dirty="0" smtClean="0"/>
                        <a:t>Vocational rehabilitation</a:t>
                      </a:r>
                      <a:endParaRPr lang="en-US" sz="2800" dirty="0"/>
                    </a:p>
                  </a:txBody>
                  <a:tcPr/>
                </a:tc>
                <a:tc>
                  <a:txBody>
                    <a:bodyPr/>
                    <a:lstStyle/>
                    <a:p>
                      <a:r>
                        <a:rPr lang="en-US" sz="2800" dirty="0" smtClean="0"/>
                        <a:t>The capacity to earn the livelihood</a:t>
                      </a:r>
                      <a:endParaRPr lang="en-US" sz="2800" dirty="0"/>
                    </a:p>
                  </a:txBody>
                  <a:tcPr/>
                </a:tc>
              </a:tr>
              <a:tr h="1205720">
                <a:tc>
                  <a:txBody>
                    <a:bodyPr/>
                    <a:lstStyle/>
                    <a:p>
                      <a:endParaRPr lang="en-US" sz="2800" dirty="0" smtClean="0"/>
                    </a:p>
                    <a:p>
                      <a:r>
                        <a:rPr lang="en-US" sz="2800" dirty="0" smtClean="0"/>
                        <a:t>Social rehabilitation</a:t>
                      </a:r>
                      <a:endParaRPr lang="en-US" sz="2800" dirty="0"/>
                    </a:p>
                  </a:txBody>
                  <a:tcPr/>
                </a:tc>
                <a:tc>
                  <a:txBody>
                    <a:bodyPr/>
                    <a:lstStyle/>
                    <a:p>
                      <a:r>
                        <a:rPr lang="en-US" sz="2800" dirty="0" smtClean="0"/>
                        <a:t>Restoration of family and social relationship</a:t>
                      </a:r>
                      <a:endParaRPr lang="en-US" sz="2800" dirty="0"/>
                    </a:p>
                  </a:txBody>
                  <a:tcPr/>
                </a:tc>
              </a:tr>
              <a:tr h="1205720">
                <a:tc>
                  <a:txBody>
                    <a:bodyPr/>
                    <a:lstStyle/>
                    <a:p>
                      <a:r>
                        <a:rPr lang="en-US" sz="2800" dirty="0" smtClean="0"/>
                        <a:t>Psychological</a:t>
                      </a:r>
                      <a:r>
                        <a:rPr lang="en-US" sz="2800" baseline="0" dirty="0" smtClean="0"/>
                        <a:t> rehabilitation</a:t>
                      </a:r>
                      <a:endParaRPr lang="en-US" sz="2800" dirty="0"/>
                    </a:p>
                  </a:txBody>
                  <a:tcPr/>
                </a:tc>
                <a:tc>
                  <a:txBody>
                    <a:bodyPr/>
                    <a:lstStyle/>
                    <a:p>
                      <a:r>
                        <a:rPr lang="en-US" sz="2800" dirty="0" smtClean="0"/>
                        <a:t>Restoration</a:t>
                      </a:r>
                      <a:r>
                        <a:rPr lang="en-US" sz="2800" baseline="0" dirty="0" smtClean="0"/>
                        <a:t> of dignity and personal confidence </a:t>
                      </a:r>
                      <a:endParaRPr lang="en-US" sz="28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4200"/>
            <a:ext cx="8686800" cy="8382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ents&#10;• What is intervention&#10;• Modes of intervention&#10;1. Health promotion&#10;2. Specific protection&#10;3. Early diagnosis and ..."/>
          <p:cNvPicPr>
            <a:picLocks noChangeAspect="1" noChangeArrowheads="1"/>
          </p:cNvPicPr>
          <p:nvPr/>
        </p:nvPicPr>
        <p:blipFill>
          <a:blip r:embed="rId2"/>
          <a:srcRect/>
          <a:stretch>
            <a:fillRect/>
          </a:stretch>
        </p:blipFill>
        <p:spPr bwMode="auto">
          <a:xfrm>
            <a:off x="116009" y="76200"/>
            <a:ext cx="8931467" cy="6705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Action taken by health person on the behalf of communities, the individual and families</a:t>
            </a:r>
          </a:p>
          <a:p>
            <a:r>
              <a:rPr lang="en-US" dirty="0" smtClean="0"/>
              <a:t>The assumption of the intervention is population based (focus on the population; assessment, identify determinants of health, consider all level of prevention and practice)</a:t>
            </a:r>
          </a:p>
          <a:p>
            <a:r>
              <a:rPr lang="en-US" dirty="0" smtClean="0"/>
              <a:t>Definition: any attempt to intervene/ interrupt the usual sequence in the development of disease in human this may be done by the provision of treatment, education, help or support.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intervention is a combination of program elements or strategies designed to produce behavior changes or improve health status among individuals or an entire population.</a:t>
            </a:r>
          </a:p>
          <a:p>
            <a:r>
              <a:rPr lang="en-US" dirty="0" smtClean="0"/>
              <a:t>Interventions may include educational programs, new or stronger policies, improvements in the environment, or a health promotion campaign.</a:t>
            </a:r>
          </a:p>
          <a:p>
            <a:r>
              <a:rPr lang="en-US" dirty="0" smtClean="0"/>
              <a:t>Interventions that include multiple strategies are typically the most effective in producing desired and lasting change.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3</a:t>
            </a:r>
            <a:endParaRPr lang="en-US" dirty="0"/>
          </a:p>
        </p:txBody>
      </p:sp>
      <p:sp>
        <p:nvSpPr>
          <p:cNvPr id="3" name="Content Placeholder 2"/>
          <p:cNvSpPr>
            <a:spLocks noGrp="1"/>
          </p:cNvSpPr>
          <p:nvPr>
            <p:ph idx="1"/>
          </p:nvPr>
        </p:nvSpPr>
        <p:spPr/>
        <p:txBody>
          <a:bodyPr/>
          <a:lstStyle/>
          <a:p>
            <a:r>
              <a:rPr lang="en-US" dirty="0" smtClean="0"/>
              <a:t>Interventions may be implemented in different </a:t>
            </a:r>
            <a:r>
              <a:rPr lang="en-US" i="1" dirty="0" smtClean="0"/>
              <a:t>settings</a:t>
            </a:r>
            <a:r>
              <a:rPr lang="en-US" dirty="0" smtClean="0"/>
              <a:t> including communities, worksites, schools, health care organizations, faith-based organizations or in the home. </a:t>
            </a:r>
          </a:p>
          <a:p>
            <a:r>
              <a:rPr lang="en-US" dirty="0" smtClean="0"/>
              <a:t>Interventions implemented in multiple settings and using multiple strategies may be the most effective because of the potential to reach a larger number of people in a variety of ways.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4</a:t>
            </a:r>
            <a:endParaRPr lang="en-US" dirty="0"/>
          </a:p>
        </p:txBody>
      </p:sp>
      <p:sp>
        <p:nvSpPr>
          <p:cNvPr id="3" name="Content Placeholder 2"/>
          <p:cNvSpPr>
            <a:spLocks noGrp="1"/>
          </p:cNvSpPr>
          <p:nvPr>
            <p:ph idx="1"/>
          </p:nvPr>
        </p:nvSpPr>
        <p:spPr/>
        <p:txBody>
          <a:bodyPr>
            <a:normAutofit/>
          </a:bodyPr>
          <a:lstStyle/>
          <a:p>
            <a:r>
              <a:rPr lang="en-US" dirty="0" smtClean="0"/>
              <a:t>Evidence has shown that interventions create change by:</a:t>
            </a:r>
          </a:p>
          <a:p>
            <a:pPr lvl="1"/>
            <a:r>
              <a:rPr lang="en-US" sz="3000" dirty="0" smtClean="0"/>
              <a:t>influencing individuals’ knowledge, attitudes and beliefs; </a:t>
            </a:r>
          </a:p>
          <a:p>
            <a:pPr lvl="1"/>
            <a:r>
              <a:rPr lang="en-US" sz="3000" dirty="0" smtClean="0"/>
              <a:t>offering promotions, rewards or incentives; </a:t>
            </a:r>
          </a:p>
          <a:p>
            <a:pPr lvl="1"/>
            <a:r>
              <a:rPr lang="en-US" sz="3000" dirty="0" smtClean="0"/>
              <a:t>providing social support; </a:t>
            </a:r>
          </a:p>
          <a:p>
            <a:pPr lvl="1"/>
            <a:r>
              <a:rPr lang="en-US" sz="3000" dirty="0" smtClean="0"/>
              <a:t>shaping environments and policies; and </a:t>
            </a:r>
          </a:p>
          <a:p>
            <a:pPr lvl="1"/>
            <a:r>
              <a:rPr lang="en-US" sz="3000" dirty="0" smtClean="0"/>
              <a:t>using clinical treatments.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intervention? 5</a:t>
            </a:r>
            <a:endParaRPr lang="en-US" dirty="0"/>
          </a:p>
        </p:txBody>
      </p:sp>
      <p:sp>
        <p:nvSpPr>
          <p:cNvPr id="3" name="Content Placeholder 2"/>
          <p:cNvSpPr>
            <a:spLocks noGrp="1"/>
          </p:cNvSpPr>
          <p:nvPr>
            <p:ph idx="1"/>
          </p:nvPr>
        </p:nvSpPr>
        <p:spPr/>
        <p:txBody>
          <a:bodyPr/>
          <a:lstStyle/>
          <a:p>
            <a:r>
              <a:rPr lang="en-US" dirty="0" smtClean="0"/>
              <a:t>Interventions come in many shapes and sizes. An intervention might be a </a:t>
            </a:r>
            <a:r>
              <a:rPr lang="en-US" i="1" dirty="0" smtClean="0"/>
              <a:t>program</a:t>
            </a:r>
            <a:r>
              <a:rPr lang="en-US" dirty="0" smtClean="0"/>
              <a:t>, a </a:t>
            </a:r>
            <a:r>
              <a:rPr lang="en-US" i="1" dirty="0" smtClean="0"/>
              <a:t>policy change</a:t>
            </a:r>
            <a:r>
              <a:rPr lang="en-US" dirty="0" smtClean="0"/>
              <a:t>, an </a:t>
            </a:r>
            <a:r>
              <a:rPr lang="en-US" i="1" dirty="0" smtClean="0"/>
              <a:t>environmental change</a:t>
            </a:r>
            <a:r>
              <a:rPr lang="en-US" dirty="0" smtClean="0"/>
              <a:t>, a </a:t>
            </a:r>
            <a:r>
              <a:rPr lang="en-US" i="1" dirty="0" smtClean="0"/>
              <a:t>campaign</a:t>
            </a:r>
            <a:r>
              <a:rPr lang="en-US" dirty="0" smtClean="0"/>
              <a:t>, a </a:t>
            </a:r>
            <a:r>
              <a:rPr lang="en-US" i="1" dirty="0" smtClean="0"/>
              <a:t>new partnership</a:t>
            </a:r>
            <a:r>
              <a:rPr lang="en-US" dirty="0" smtClean="0"/>
              <a:t> or a different </a:t>
            </a:r>
            <a:r>
              <a:rPr lang="en-US" i="1" dirty="0" smtClean="0"/>
              <a:t>practice</a:t>
            </a:r>
            <a:r>
              <a:rPr lang="en-US" dirty="0" smtClean="0"/>
              <a:t> or way of doing things. What these things all have in common is that they </a:t>
            </a:r>
            <a:r>
              <a:rPr lang="en-US" i="1" dirty="0" smtClean="0"/>
              <a:t>create change</a:t>
            </a:r>
            <a:r>
              <a:rPr lang="en-US" dirty="0" smtClean="0"/>
              <a:t>. In public health, these changes are meant to influence individual behaviors and health as well as the environments to support those individuals.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MODES OF INTERVENTION&#10;5 methods of intervention:&#10;i. Health promotion&#10;ii. Specific protection&#10;iii. Early diagnosis and prom..."/>
          <p:cNvPicPr>
            <a:picLocks noChangeAspect="1" noChangeArrowheads="1"/>
          </p:cNvPicPr>
          <p:nvPr/>
        </p:nvPicPr>
        <p:blipFill>
          <a:blip r:embed="rId2"/>
          <a:srcRect/>
          <a:stretch>
            <a:fillRect/>
          </a:stretch>
        </p:blipFill>
        <p:spPr bwMode="auto">
          <a:xfrm>
            <a:off x="76200" y="94714"/>
            <a:ext cx="9008302" cy="676328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ealth promotion&#10;Definition:&#10;“The process of enabling people to increase control&#10;over, and to improve health”.&#10; It is not..."/>
          <p:cNvPicPr>
            <a:picLocks noChangeAspect="1" noChangeArrowheads="1"/>
          </p:cNvPicPr>
          <p:nvPr/>
        </p:nvPicPr>
        <p:blipFill>
          <a:blip r:embed="rId2"/>
          <a:srcRect/>
          <a:stretch>
            <a:fillRect/>
          </a:stretch>
        </p:blipFill>
        <p:spPr bwMode="auto">
          <a:xfrm>
            <a:off x="284265" y="168275"/>
            <a:ext cx="8707335" cy="65373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292</TotalTime>
  <Words>689</Words>
  <Application>Microsoft Office PowerPoint</Application>
  <PresentationFormat>On-screen Show (4:3)</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Franklin Gothic Medium</vt:lpstr>
      <vt:lpstr>Wingdings 2</vt:lpstr>
      <vt:lpstr>Trek</vt:lpstr>
      <vt:lpstr>Mode of Intervention</vt:lpstr>
      <vt:lpstr>PowerPoint Presentation</vt:lpstr>
      <vt:lpstr>Intervention 1</vt:lpstr>
      <vt:lpstr>Intervention 2</vt:lpstr>
      <vt:lpstr>Intervention 3</vt:lpstr>
      <vt:lpstr>Intervention 4</vt:lpstr>
      <vt:lpstr>What is an intervention? 5</vt:lpstr>
      <vt:lpstr>PowerPoint Presentation</vt:lpstr>
      <vt:lpstr>PowerPoint Presentation</vt:lpstr>
      <vt:lpstr>Health promotion</vt:lpstr>
      <vt:lpstr>PowerPoint Presentation</vt:lpstr>
      <vt:lpstr>Specific protection</vt:lpstr>
      <vt:lpstr>PowerPoint Presentation</vt:lpstr>
      <vt:lpstr>Early diagn0sis of treatment</vt:lpstr>
      <vt:lpstr>Disability limitation</vt:lpstr>
      <vt:lpstr>Rehabilitation</vt:lpstr>
      <vt:lpstr>Rehabilitation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account</cp:lastModifiedBy>
  <cp:revision>32</cp:revision>
  <dcterms:created xsi:type="dcterms:W3CDTF">2006-08-16T00:00:00Z</dcterms:created>
  <dcterms:modified xsi:type="dcterms:W3CDTF">2020-12-15T04:09:28Z</dcterms:modified>
</cp:coreProperties>
</file>