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3" r:id="rId15"/>
    <p:sldId id="271" r:id="rId16"/>
    <p:sldId id="274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ADA2C-66D8-4087-86FA-9CEE3DF4B005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0D57A-9798-42F5-84C8-77A14D5B96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Episiotomy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This    line  avoids  the  danger  of  damage to  both  the  anal  sphincter and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bartholin’s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gland.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Less  risk  of extension to  the  anal  sphincter.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Easy  to  do  repair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Apposition  of  the tissues  is not  so  good.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Blood  loss  is  little  more.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Post  operative, discomfort  and  pain  more.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increased  incidence  of  wound disruption.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Dyspareunia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is  comparatively  more.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Median : this  is a  midline incision  which follows the  natural  line at  of  insertion  of the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perineal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muscles. Incision commences  from  the centre of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fourchette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and extends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posteriourly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along  the  midline  for  about 2.5cm.  It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associated  with  reduced  blood  loss  but  higher  incidence  of  damage  to  the  anal  sphincter. It is  the  easier  to  repair  and  results  in less  pain  and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dyspareunia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Lateral : the incision  start s from about 1 cm  away  from  the  centre of the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fourchette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and extends  laterally. It has    got  many  drawbacks including  chance of  injury  to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bartholin’s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duct.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 shaped: the incision begins in the  center  of the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fourchette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and is directed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posteriorly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along the midline  for  about 1.5cm  and then directed  downwards  along 5 or 7 o’ clock  position  to  avoid  anal  sphincter.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User\Desktop\download (1)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0"/>
            <a:ext cx="8610600" cy="662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Judgement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 needed  for  the  episiotomy  must  be  made  neither  too soon nor too late. If the  episiotomy  is  performed  too  early it  will  fail  to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realese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the  presenting  part  and  bleeding  from cut  vessels.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In addition, 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levator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muscles will  not have  had time  to be displaced  laterally  and  may be incised as well. If  performed  too late  there will not be enough   time to  infiltrate  with  a local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anaesthesia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and  it is  very  difficult to do  safety because  the  baby’s  head  distends the  perineum  so  much. It is  best  to  make  the episiotomy  when, the  perineum  is thinned  and3-4 cm  of baby’s  head  is visible  during  contraction.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 cut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Posterior  vaginal  wall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Superficial  and deep  transverse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perineal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muscles,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bulbospongiosus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and  part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lavetor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ani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Fascia covering  those  muscles.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Transverse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perineal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braches 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pudendal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vessels  and  nerves.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Subcutaneous  tissue  and  skin.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episitomy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surgical  incision  in to  the  perineum  to   enlarge  the  vagina  orifice  for  obstetrical  purpose.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minimize  over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streching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perineal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muscles  as in  the  case  of  a  very  large  baby.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enlarge vaginal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introitus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speed  up  delivery in fetal  distress  in second  stage  of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minimize  the  risk  of intracranial  damage  during  preterm  and breech  delivery.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to an  assisted  delivery  such as  forceps or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ventous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extraction.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prevent  a recurrence  of  previous  third  or  fourth  degree  tear.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decrease  the  length  of second  stage  for women  who are ill with  heart  diseases and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eclampsia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Episiotomy  should not  performed  routinely. It should be  considered  only in following  cases: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Fetal  distress in the  second  stage of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labour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Scarring  from  female  genital  cutting  or poorly  healed  third  or  fourth  degree  tears.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Maternal   stress  due  to  exhaustion or  heart  failure.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very  tight  perineum that  prevents  delivery.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advantages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Saves  perineum  from laceration,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heamatoma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complete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perineal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tear.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cut  short  second  stage  of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labour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prevent  fetal  asphyxia.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 prevent postpartum  genital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prolapse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Blood loss 100-200 ml  from  episiotomy  wound.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Increased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perineal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trauma.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Vulval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haematoma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infection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Painful  wound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Dysparuenia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due to over stitching.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Mediolateral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Median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Lateral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 shaped</a:t>
            </a:r>
          </a:p>
        </p:txBody>
      </p:sp>
      <p:pic>
        <p:nvPicPr>
          <p:cNvPr id="1026" name="Picture 2" descr="C:\Users\User\Desktop\download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4800"/>
            <a:ext cx="5410200" cy="640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Mediolateral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the  incision  is  made downwards  and  outwards  from the midpoint  of the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fourchette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either  to  the  right or  left.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It is  directed  diagonally  in a  straight  line   which  runs   about  2.5cm  away  from  the anus( midpoint  between  anus  and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ischial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tuberosity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This  type  of  episiotomy  largely  used  by  midwife.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651</Words>
  <Application>Microsoft Office PowerPoint</Application>
  <PresentationFormat>On-screen Show (4:3)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Episiotomy </vt:lpstr>
      <vt:lpstr>PowerPoint Presentation</vt:lpstr>
      <vt:lpstr>Purpose </vt:lpstr>
      <vt:lpstr>PowerPoint Presentation</vt:lpstr>
      <vt:lpstr>Indication </vt:lpstr>
      <vt:lpstr>  advantages  </vt:lpstr>
      <vt:lpstr>Disadvantage </vt:lpstr>
      <vt:lpstr>Types </vt:lpstr>
      <vt:lpstr>PowerPoint Presentation</vt:lpstr>
      <vt:lpstr>Advantage </vt:lpstr>
      <vt:lpstr>Disadvantage </vt:lpstr>
      <vt:lpstr>PowerPoint Presentation</vt:lpstr>
      <vt:lpstr>PowerPoint Presentation</vt:lpstr>
      <vt:lpstr>PowerPoint Presentation</vt:lpstr>
      <vt:lpstr>Timing </vt:lpstr>
      <vt:lpstr>PowerPoint Presentation</vt:lpstr>
      <vt:lpstr>Structure  cut 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Episiotomy</dc:title>
  <dc:creator>User</dc:creator>
  <cp:lastModifiedBy>Microsoft account</cp:lastModifiedBy>
  <cp:revision>23</cp:revision>
  <dcterms:created xsi:type="dcterms:W3CDTF">2018-11-28T03:37:36Z</dcterms:created>
  <dcterms:modified xsi:type="dcterms:W3CDTF">2020-12-14T13:02:48Z</dcterms:modified>
</cp:coreProperties>
</file>