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7" r:id="rId48"/>
    <p:sldId id="310" r:id="rId49"/>
    <p:sldId id="311" r:id="rId50"/>
    <p:sldId id="31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BB9B-50C0-42D3-89CA-AA6D9440B9EB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F94A-F87B-4C52-A911-0CFAD152D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◦ Type of housing (trailer, apartment, etc.)◦ Number of bedrooms; running water, bath;  electricity.◦ Is adequate heating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533400"/>
            <a:ext cx="6934201" cy="5791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◦ Approximate level of income. Are there a lot   of debts? ◦ Will the baby be an added financial stress? Mother-Child Rel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895349"/>
            <a:ext cx="76962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 The  initial assessment using the Apgar  scoring system. Transitional assessment during the  periods of reactivity. A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533401"/>
            <a:ext cx="6784975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   The most frequently used method to assess the    newborn’s immediate adjustment to    extrauterine life is the Apgar 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666749"/>
            <a:ext cx="79248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gn         Score = 0       Score =1                Score=2Heart Rate   Absent          Below 100 per minute    Above 100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666749"/>
            <a:ext cx="73914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   First period of reactivity:            During the first 30 minutes the    newborn is very alert, cries vigorously, may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742949"/>
            <a:ext cx="7696201" cy="581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 lasts for about 2-4 hours. Heartand respiratory rates decrease,temperature continues to fall, mucusproduction decrease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590549"/>
            <a:ext cx="7772401" cy="5276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 Began when the newborn awake from the deep  sleep, it lasts about 2-5 hours. The newborn is  alert and responsive, hear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123949"/>
            <a:ext cx="76962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General Measurements: Birth weight: 2500-4000 g. Head Circumference: 33-35 cm, about 2-3 cm larger than chest circumfer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666749"/>
            <a:ext cx="72390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 Temperature:Axillary: 36.5 C- 37 C. Heart Rate:Apical 102-140 beats/ min. Respiratory:30-60 breaths/ min. Blood Pres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895349"/>
            <a:ext cx="79248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676399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Unit-17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Newborn  assessment(examination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 Posture:       Flexion of head and extremities while rest on  chest and abdomen.Skin: At birth, bright red, puffy smoo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895349"/>
            <a:ext cx="69342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 It   is a soft yellowish cream, which covers the neonates at birth to protect the skin from infection. It is formed of 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-2490788"/>
            <a:ext cx="7693025" cy="9348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t is a long soft growth of fine hairobserved on the shoulders, back, extremities,forehead and temples of the neonate. Th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71549"/>
            <a:ext cx="7924799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Pealing of the skin occurs within2-4 weeks of life. These are denoted areas where the delicate skin has been rubbed off t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047749"/>
            <a:ext cx="7010401" cy="5429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These are small pinpoint white or yellow spotsdue to increased fat secretion. Common on the nose,forehead, cheeks, and ch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047749"/>
            <a:ext cx="79248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The fontanels are soft spots. Consist of openings at the point of union of the skill bones.The anterior fontanel;     i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533401"/>
            <a:ext cx="769620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 Lids: Usually edematous. Color: Gary, dark blue, brown. True eyes color  is not determined until the age of 3-6 months.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895349"/>
            <a:ext cx="79248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 Position: Top of pinna on horizontal line with  outer canthus of eye. Startle reflex elicited by a loud sudden noise.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666749"/>
            <a:ext cx="68580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Intact, high-arched palate. Uvula in midline. Sucking reflex- strong and coordination. Rooting reflex. Gag reflex. M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047749"/>
            <a:ext cx="73152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   Gastrointestinal System:    ◦ Mouth should be examined for abnormalities      such as cleft lip and cleft palate.    ◦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895349"/>
            <a:ext cx="71628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he neonatal period include the time from birth through the twenty eighth day of life .Newborn infant usually are conside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1"/>
            <a:ext cx="77724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◦ Gum:         May appear with a quite irregular edge teeth   are semi-formed but not erupted. ◦ Cheeks:        Have a ch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95349"/>
            <a:ext cx="7848599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◦ Abdomen: Cylindrical in shape. Liver: Palpable 2-3 cm below costal  margin.  Spleen:  Tip palpable at end of first we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685800"/>
            <a:ext cx="7391401" cy="5429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   Heart:   Apex- fourth to fifth intercostal space, lateral to left    sternal border.   Respiratory System:    ◦ Slig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533401"/>
            <a:ext cx="7467601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   Normally, the newborn has urine in his bladder    and voids at birth or some hours later.Female genitalia: Labia and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438149"/>
            <a:ext cx="7696201" cy="56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 Urethral opening is at tip of glans pens. Testes palpable in each scrotum. Scrotum usually large edematous, pendulou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895349"/>
            <a:ext cx="80772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   There are maternal hormones that have crossed     through the placenta to the baby. After birth     these are withdraw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438149"/>
            <a:ext cx="80010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 Swollen breasts:       This appears on 3rd day in both males and  females. It lasts for 2-3 weeks and gradually  disapp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14400"/>
            <a:ext cx="7772401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Reflexes:      Certain reflexes are absolutely essential to the infant life- as protective reflexes:    ◦ Blinking reflex-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533401"/>
            <a:ext cx="7010401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 Feeding   reflexes: ◦ The rooting reflex-cause the infant to turn his   head towards anything, which touched his   check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895349"/>
            <a:ext cx="7696201" cy="558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Swallowing reflex:  - It follows sucking reflex.The gagging reflex:  - Comes into play when he has taken more into his mo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1047749"/>
            <a:ext cx="8153401" cy="558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Normal newborn appearance is full term infant approximately 3,5 kg ,when fully extended measures 50cm from the crown of h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457201"/>
            <a:ext cx="7924801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   The grasp reflex:      An infant will grasp any object put into his hands,    holds on briefly and then drop it.   M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1047749"/>
            <a:ext cx="8001001" cy="4438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◦ Extremities usually maintain some degree of      flexion.    ◦ Extension of an extremity followed by      pervious posi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533401"/>
            <a:ext cx="7315201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   Ten fingers and toes.   Full range of motion.   Nail beds pink, with transient cyanosis immediately    after birth.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533401"/>
            <a:ext cx="7162801" cy="4648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•Extremities:•Ten fingers and toes.•Full range of motion.•Nail beds pink, with transientcyanosis immediately afterbirth.•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1123949"/>
            <a:ext cx="8153401" cy="4514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Observation of the baby behaviour provides information about his general wellbeing .1/Feeding.2/excretion3sleeping and wak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609601"/>
            <a:ext cx="7543801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During feeds the midwife should observe the baby,s egerness or reluctance to feed ,theco –ordination of his sucking and sw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438149"/>
            <a:ext cx="8382001" cy="5581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Observation of the phases of the stools and of any vomiting helps to identify abnormalities of the gastro- intestinal tra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666749"/>
            <a:ext cx="7848601" cy="55054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A newborn baby usually sleeps for most of the time between feeds but should be alert and responsive when awake 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533401"/>
            <a:ext cx="7315201" cy="5257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Each day the baby should be examined by a midwives to evaluate his progress and identify problems as they arise.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399" y="895349"/>
            <a:ext cx="76200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Thanks for every body                   asia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590549"/>
            <a:ext cx="80772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nfant:- Name………………………… Birth weight………………… gestational age…………… sex………………………….. date and time of birth….. race……………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81001"/>
            <a:ext cx="7162801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ssessment of normal newbor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533400"/>
            <a:ext cx="8077200" cy="5943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  Name Age. Gravida     , Para        +   . blood group &amp; Rh . Race. Education level. labor, delivery. Type of co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819149"/>
            <a:ext cx="7391401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 Location   of prenatal care and number of  visits. Medications - drug, dose, route, length of  therapy, indication, wh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971549"/>
            <a:ext cx="75438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 Labor spontaneous or induced? Complications of labor Fetal monitoring? Fetal distress? Rupture of membranes: artifici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304801"/>
            <a:ext cx="7315201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 Relationship of neonates mother and father (married,  divorced, cohabiting, live apart, no contact maintained, etc.) Mo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971549"/>
            <a:ext cx="7162801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</Words>
  <Application>Microsoft Office PowerPoint</Application>
  <PresentationFormat>On-screen Show (4:3)</PresentationFormat>
  <Paragraphs>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PowerPoint Presentation</vt:lpstr>
      <vt:lpstr>Unit-17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15</cp:revision>
  <dcterms:created xsi:type="dcterms:W3CDTF">2020-08-12T03:02:54Z</dcterms:created>
  <dcterms:modified xsi:type="dcterms:W3CDTF">2020-12-14T12:51:22Z</dcterms:modified>
</cp:coreProperties>
</file>