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0" r:id="rId7"/>
    <p:sldId id="266" r:id="rId8"/>
    <p:sldId id="267" r:id="rId9"/>
    <p:sldId id="261" r:id="rId10"/>
    <p:sldId id="262" r:id="rId11"/>
    <p:sldId id="263" r:id="rId12"/>
    <p:sldId id="268" r:id="rId13"/>
    <p:sldId id="269" r:id="rId14"/>
    <p:sldId id="274" r:id="rId15"/>
    <p:sldId id="275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80" r:id="rId24"/>
    <p:sldId id="281" r:id="rId25"/>
    <p:sldId id="282" r:id="rId26"/>
    <p:sldId id="284" r:id="rId27"/>
    <p:sldId id="285" r:id="rId28"/>
    <p:sldId id="289" r:id="rId29"/>
    <p:sldId id="290" r:id="rId30"/>
    <p:sldId id="291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292" r:id="rId40"/>
    <p:sldId id="286" r:id="rId41"/>
    <p:sldId id="287" r:id="rId42"/>
    <p:sldId id="288" r:id="rId43"/>
    <p:sldId id="283" r:id="rId44"/>
    <p:sldId id="27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9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8174-657F-4B5E-AAA3-E2521ECE05F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F81D-72D6-4997-BE87-82778F779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8174-657F-4B5E-AAA3-E2521ECE05F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F81D-72D6-4997-BE87-82778F779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8174-657F-4B5E-AAA3-E2521ECE05F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F81D-72D6-4997-BE87-82778F779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8174-657F-4B5E-AAA3-E2521ECE05F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F81D-72D6-4997-BE87-82778F779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8174-657F-4B5E-AAA3-E2521ECE05F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F81D-72D6-4997-BE87-82778F779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8174-657F-4B5E-AAA3-E2521ECE05F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F81D-72D6-4997-BE87-82778F779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8174-657F-4B5E-AAA3-E2521ECE05F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F81D-72D6-4997-BE87-82778F779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8174-657F-4B5E-AAA3-E2521ECE05F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F81D-72D6-4997-BE87-82778F779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8174-657F-4B5E-AAA3-E2521ECE05F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F81D-72D6-4997-BE87-82778F779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8174-657F-4B5E-AAA3-E2521ECE05F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F81D-72D6-4997-BE87-82778F779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8174-657F-4B5E-AAA3-E2521ECE05F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F81D-72D6-4997-BE87-82778F779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B8174-657F-4B5E-AAA3-E2521ECE05F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6F81D-72D6-4997-BE87-82778F779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age 2&#10;Definition&#10;• It is a composite graphical recording of cervical&#10;dilatation and descent of head against duration of&#10;l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75438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age 12&#10;Cervical dilatation&#10;• Assessed at every vaginal examination and marked&#10;with a cross (X).&#10;• Begin plotting on the p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4667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age 13&#10;Cervical dilatation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1619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Page 14&#10;Cervical dilatation&#10;• The cross (X) in the graph are joined by a continuous&#10;line begin plotting on the partograph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5429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Page 15&#10;Descent of the head&#10;• This is assessed by abdominal examination before&#10;doing vaginal examination.&#10;• Refers to the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3905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Page 16&#10;Descent of the head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2381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 descr="Page 17&#10;• Hours: Refers to the time elapsed since onset of&#10;active phase of labour.&#10;• Time: Record actual time.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2381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Page 18&#10;Uterine contractions&#10;• Uterine contractions are recorded graphically on the&#10;partograph according to their strength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3905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Page 19&#10;Uterine contraction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857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Page 20&#10;Uterine contraction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6191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Page 21&#10;Oxytocin drip&#10;• This consists of two lines, one for the record of unit&#10;of oxytocin per liter of intravenous fluid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9239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age 3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4" y="542924"/>
            <a:ext cx="8074025" cy="5857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 descr="Page 22&#10;Drugs and other intravenous fluids&#10;• Record any additional drug given and are&#10;recorded at the particular point of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4667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 descr="Page 23&#10;Maternal condition&#10;• Pulse: Record every 30 minutes and mark with a dot (.).&#10;• Blood pressure: Record every 4 hour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2381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 descr="Page 24&#10;Urine analysis&#10;• During the course of labour, the examination of urine&#10;is important.&#10;• In case of maternal distres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6953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 descr="Page 25&#10;Exercises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6953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 descr="Page 26&#10;Exercise 1&#10;• Mrs. Sita pokharel, 25 yrs old, Primigravida was&#10;admitted in the latent phase of labour at 5 AM&#10;2072/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1619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 descr="Page 27&#10;Exercise 1&#10;• At 9 AM:&#10;- Fetal heart rate; 134/min&#10;- Membrane: intact&#10;- Moulding : sutures are not apposed.&#10;- Fetal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6953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 descr="Page 28&#10;Exercise 1&#10;• 9: 30 a.m: FHR 120, contraction 3/10 each 30&#10;seconds, pulse 80/min&#10;• 10:00 a.m.: FHR 136, contractio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13811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 descr="Page 29&#10;Exercise 1&#10;• 11:30 a.m.: FHR 136, contraction 3/10 each 40&#10;seconds, pulse 84/min&#10;• 12:00 p.m.: FHR 140, contractio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6191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0" name="Picture 2" descr="Page 30&#10;Exercise 1&#10;• At 1 PM:&#10;- Fetal heart rate: 140/min&#10;- Membrane ruptured, amniotic fluid : Clear, Moulding: not&#10;pres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7715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 descr="Page 31&#10;Exercise 2&#10;• Mrs. Rita Rai was admitted at 10 am on&#10;2072/10/13, Membranes ruptured at 4 am,&#10;Gravida 3, Para 2, Hos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2381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age 4&#10;History&#10;• E.A. freidman in 1954 provide a foundation basis for&#10;development of partograph on the basis of&#10;observatio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4" y="542924"/>
            <a:ext cx="7997825" cy="5400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 descr="Page 32&#10;Exercise 2&#10;• Sutures apposed&#10;• Blood pressure: 120/70 mm of Hg&#10;• Temperature : 98° F&#10;• Pulse: 80/minute&#10;• Urine ou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1619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 descr="Page 33&#10;Exercise 2&#10;• 10: 30 am: FHR 130, contractions 3/10 each 35&#10;sec, Pulse 80/minute&#10;• 11: 00 am: FHR 136, contractions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11525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 descr="Page 34&#10;Exercise 2&#10;• 12: 30 pm: FHR 130, contractions 3/10 each 40&#10;sec, Pulse 90/minute&#10;• 1: 00 pm: FHR 130, contractions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6191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274" name="Picture 2" descr="Page 35&#10;Exercise 2&#10;• 2:30 p.m.: FHR 120, contraction 4/10 each 40 secs,&#10;pulse 90/min, clear fluid&#10;• 3:00 p.m.: FHR 120, co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10763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0" name="Picture 2" descr="Page 36&#10;Exercise 2&#10;• At 5:00 p.m.:&#10;• Fetal head 3/5 palpable above the symphysis&#10;pubis&#10;• Cervix 6 cm dilated&#10;• Amniotic fl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6953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6322" name="Picture 2" descr="Page 37&#10;Exercise 3&#10;• Mrs. Sarita` was admitted at 10 am on 14/10/2072.&#10;• Membrane Intact&#10;• Gravida 1 para 0&#10;• Hospital no.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3143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298" name="Picture 2" descr="Page 38&#10;Exercise 3&#10;• At 10 am: Blood pressure: 100/70 mm of Hg,&#10;Temperature: 97, Pulse: 80/min, Urine output: 400ml,&#10;negat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2381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0" name="Picture 2" descr="Page 39&#10;Exercise 3&#10;• 12:30 p.m: FHR: 136, contraction 1/10 each 20 sec,&#10;pulse 90/min&#10;• 1:00 p.m: FHR: 140, contraction 2/1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5429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346" name="Picture 2" descr="Page 41&#10;Exercise 3&#10;• At 4:30 p.m: 3 contractions in 10mins,each lasting&#10;45secs, FHR;140/min, Pulse:90/min, infusion remai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6191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Picture 2" descr="Page 42&#10;Exercise 3&#10;• At 7:00 p.m.: Fetal head 0/5 palpable, 4 contractions in&#10;10 minutes, each lasting 50 seconds, FHR; 14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4667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Page 5&#10;Advantage of using Partograph&#10;1. A single sheet of paper can provide details of&#10;necessary information at a glance.&#10;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4324"/>
            <a:ext cx="7620000" cy="6086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 descr="Page 43&#10;Practice doesn’t make man perfect,&#10;perfect practice makes man perfect, so&#10;keep practising….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10001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Page 6&#10;Advantage of using Partograph…&#10;5. It facilitates handover procedure of staffs.&#10;6. Save working time of staff agains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1619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Page 7&#10;Principles of plotting partograph&#10;• The active phase of labour commence at 4 cm&#10;cervical dilatation.&#10;• The latent p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5429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Page 8&#10;Method of recording partograph&#10;• Patient information: Fill out name, gravida, para,&#10;hospital number, date and time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3143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Page 9&#10;Method of recording partograph&#10;• Fetal heart rate: The rate of the fetal heart rate&#10;indicates the state of the fetu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95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Page 10&#10;Method of recording partograph&#10;• Amniotic fluid: Record the colour of amniotic&#10;fluid at every vaginal examination: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466724"/>
            <a:ext cx="6076950" cy="4562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On-screen Show (4:3)</PresentationFormat>
  <Paragraphs>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Microsoft account</cp:lastModifiedBy>
  <cp:revision>7</cp:revision>
  <dcterms:created xsi:type="dcterms:W3CDTF">2019-11-18T03:29:45Z</dcterms:created>
  <dcterms:modified xsi:type="dcterms:W3CDTF">2020-12-14T12:53:32Z</dcterms:modified>
</cp:coreProperties>
</file>