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5" r:id="rId3"/>
    <p:sldId id="279" r:id="rId4"/>
    <p:sldId id="286" r:id="rId5"/>
    <p:sldId id="287" r:id="rId6"/>
    <p:sldId id="288" r:id="rId7"/>
    <p:sldId id="289" r:id="rId8"/>
    <p:sldId id="290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80" r:id="rId18"/>
    <p:sldId id="266" r:id="rId19"/>
    <p:sldId id="267" r:id="rId20"/>
    <p:sldId id="268" r:id="rId21"/>
    <p:sldId id="292" r:id="rId22"/>
    <p:sldId id="293" r:id="rId23"/>
    <p:sldId id="294" r:id="rId24"/>
    <p:sldId id="295" r:id="rId25"/>
    <p:sldId id="269" r:id="rId26"/>
    <p:sldId id="270" r:id="rId27"/>
    <p:sldId id="271" r:id="rId28"/>
    <p:sldId id="273" r:id="rId29"/>
    <p:sldId id="274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0D08-7E7C-47EB-ABA1-99A38663DDF0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9297-68C5-4442-A49D-0CB0D71EC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Component of preconception  counseling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Systematic  identification  of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preconceptional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risks  through  assessment  of  reproductive, medical, social,  family, histories. Ask nutritional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status,socio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environmental  conduction  drug  and  other chemical  exposure.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Provision of  education  based on risks.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Discussion  of  genetic  concern  and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reffered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Determination  of  hepatitis  status,  and  immunization  if  indicated.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Nutritional   counseling  on  appropriate  weight for height, sources of folic  acid.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Laboratory  tests if indicated.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Discussion  regarding  desired  birth  spacing  and  perceived  barrier   to  achieving, including contraceptive use.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Emphases on  importance  of  early, and  continuous prenatal  care.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Preconceptional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 an  integral   part of  antenatal  care, because this care program  has potential to assist  women by  reducing  risk, promoting  healthy  lifestyle, and  improving  readiness  for  pregnancy. Factors that  could  potentially  affect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perinatal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outcome  are  identified  and  the  women  are  advised  about  the   risk  involved.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 preconception 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provide health promotion, screening  and  interventions  for  women  of  reproductive  age to  reduce  risk  factors  that  might affect  future  pregnancies.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provide  a woman and  her  husband  with  information  that  can  help  those  to  make  timely  informed  decisions about  future  pregnancies.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to  promote  her  health  and  the  health  of her  children throughout  her   reproductive life  span.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Strategies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improve  both  men’s and  woman  knowledge, attitude and   behaviors  related to preconception  health.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ensure  that  all  women  of  childbearing  age   receive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preconceptional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care  service screening  health  promotion  and intervention  that  will  enable  them  to  begin   pregnancy to  optimal  health.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reduce  risks  indicated  by prior  adverse pregnancy  outcome  through  interventions.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reduce  the  health  disparities  in  adverse pregnancy  outcomes.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image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81000"/>
            <a:ext cx="45720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it  provide  the opportunity  for  primary prevention  of  some  congenital  anomalies other  complication  of pregnancy.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 offers as ideal  time  to  educate  the  woman  about  the advantages  of  planning her pregnancy.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s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6106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Component of preconception 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 components of  preconception  care  including  an  any  intervention to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adress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medical psychological  and environmental risks  associated  with  childbearing  age. Particularly those  that  are  a part  of preconception  care should  include  counseling  on appropriate  medical  care  and  behavior to  optimize pregnancy  outcome.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Health  promotion(general teaching)</a:t>
            </a:r>
          </a:p>
          <a:p>
            <a:r>
              <a:rPr lang="en-US" b="1" dirty="0"/>
              <a:t>Risk factor  assessment(identification of risk factors)</a:t>
            </a:r>
          </a:p>
          <a:p>
            <a:r>
              <a:rPr lang="en-US" b="1" dirty="0" err="1"/>
              <a:t>Intrevention</a:t>
            </a:r>
            <a:r>
              <a:rPr lang="en-US" b="1" dirty="0"/>
              <a:t>: treatment of  medical  conditions</a:t>
            </a:r>
          </a:p>
          <a:p>
            <a:r>
              <a:rPr lang="en-US" b="1" dirty="0"/>
              <a:t>Recommendation for  </a:t>
            </a:r>
            <a:r>
              <a:rPr lang="en-US" b="1" dirty="0" err="1"/>
              <a:t>preconceptional</a:t>
            </a:r>
            <a:r>
              <a:rPr lang="en-US" b="1" dirty="0"/>
              <a:t>  health and pregnancy  outcome.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Nutrition (healthy diet)  including  folic  acid. Folic acid  supplementation  at least 500microgram  a day  starting 4 weeks  prior  to  conception up to 12 weeks  of pregnancy is advised. This  can   reduced  the incidence  of neural  tube  defects.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Exercise  and  rest.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Avoidance  of substance  abuse.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safer sex  practice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Attending of  family  and  social  needs.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Fear  of the  incoming  pregnancy is  removed 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preconceptional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education.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ont…&#10;Supplements that may be recommended include&#10;• A balanced multivitamin/mineral supplement.&#10;• Iron (if stores are low)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457200"/>
            <a:ext cx="8302625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ont…&#10;• Eating a well balanced diet is ideal and&#10;drinking plenty of water (10 to 12 glasses per&#10;day) is ideal.&#10;• To take 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457200"/>
            <a:ext cx="8683625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ont…&#10;• Eating a well balanced diet is ideal and&#10;drinking plenty of water (10 to 12 glasses per&#10;day) is ideal.&#10;• To take 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228600"/>
            <a:ext cx="8759825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Genetic family history&#10;Patient's risk of chromosomal or genetic disorders&#10;based on&#10;• family history.&#10;• ethnic background.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685800"/>
            <a:ext cx="8759825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Risk factor assessment(identification of risk factors)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Medical  history: the  woman  has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dibetes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mellitus, thyroid  disorder, asthma, heart  diseases, chronic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hypertension,cancer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kidney  disease, epilepsy, rubella  and toxoplasmosis. Currently  taking  medicine(prescription or non prescription)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Family  history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Reproductive  history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Psychosocial 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Intervention : treatment of medical 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Basic level  health status including  BP  is  recording.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Rubella  and  hepatitis  immunization in non- immune  women.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Folic  acid  supplementation 4mg(400mcg)  a day starting 4 weeks  prior  to  conception up to 12  weeks of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prgnancy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is  advised.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Drugs   used  before pregnancy  are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varified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and  changed if  required   so  as  avoid any  adverse  effect on the  fetus  during  the period  of  organogenesis.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of overweight, underweight, anemia are evaluated and treated   appropriately.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Patient  with  medical  complications  should  be  educated  about  the  effect  of the   disease  on pregnancy. In extreme  situation, the  pregnancy  is  discouraged  pre existing  chronic  disease(hypertension, diabetes, epilepsy) 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stablized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an optimal  state  by  intervention.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Inheritable  genetic  diseases  are  screened  before  conception  and  risk  of  passing  on the  condition  to the offspring.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Inheritable  genetic  disease  can be  managed  either  by primary  prevention  or  by secondary  prevention.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Couples  with  history  of  recurrent  loss or  with  family  history  of  congenital  abnormalities are  investigated  and  counseled  appropriately.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Referral for  genetic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counselling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and  screening if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Preconceptional</a:t>
            </a: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care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Recommendation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 women  and  men  of  childbearing  age  have  high  productive  awareness,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understanding risk  factors  related  to  child  bearing.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 women  have  a reproductive  life  plan.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 pregnancies  are intended  and planned.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 women  of  childbearing  age are  screen  prior  to  pregnancy for  risks  related to  the  outcomes  of pregnancy.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Woman with  a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privious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pregnancy  loss  have to access to   intensive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interconception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care aimed  at  reducing  risks.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CONCEPTIONAL CARE&#10;PRESENTED BY:-&#10;MS.SANTOSH KUMARI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381000"/>
            <a:ext cx="8759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INITION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75" y="381000"/>
            <a:ext cx="8150225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NENTS&#10;• Early detection and prevention of health risks.&#10;• Management of high risks before conception.&#10;• Active manag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228600"/>
            <a:ext cx="8531225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ELEMENTS&#10;NUTRITIONAL NEED&#10;GENETIC HISTORY OF&#10;FAMILY&#10;MATERNAL AGE&#10;FACTOR&#10;ENVIRONMENTALHAZARDS&#10;MATERNAL HISTORY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66724"/>
            <a:ext cx="8305799" cy="6010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NUTRITIONAL NEED&#10;A Womens nutritional status may have a profound&#10;effect on reproductive outcome.&#10;• Obesity&#10;• Underweight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381000"/>
            <a:ext cx="8455025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ensure that  a woman  enters  pregnancy  with  an optimal  state  of  health  this  would   be  safe  to  both  herself  and  the fetus.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808</Words>
  <Application>Microsoft Office PowerPoint</Application>
  <PresentationFormat>On-screen Show (4:3)</PresentationFormat>
  <Paragraphs>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Unit-7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</vt:lpstr>
      <vt:lpstr>Component of preconception  counseling</vt:lpstr>
      <vt:lpstr>PowerPoint Presentation</vt:lpstr>
      <vt:lpstr>Preconceptional  care</vt:lpstr>
      <vt:lpstr>Goal of the  preconception  care</vt:lpstr>
      <vt:lpstr>Strategies </vt:lpstr>
      <vt:lpstr>PowerPoint Presentation</vt:lpstr>
      <vt:lpstr>Advantages </vt:lpstr>
      <vt:lpstr>PowerPoint Presentation</vt:lpstr>
      <vt:lpstr>Component of preconception  care</vt:lpstr>
      <vt:lpstr>PowerPoint Presentation</vt:lpstr>
      <vt:lpstr>Health promotion</vt:lpstr>
      <vt:lpstr>PowerPoint Presentation</vt:lpstr>
      <vt:lpstr>PowerPoint Presentation</vt:lpstr>
      <vt:lpstr>PowerPoint Presentation</vt:lpstr>
      <vt:lpstr>PowerPoint Presentation</vt:lpstr>
      <vt:lpstr>Risk factor assessment(identification of risk factors)</vt:lpstr>
      <vt:lpstr>Intervention : treatment of medical  condition</vt:lpstr>
      <vt:lpstr>PowerPoint Presentation</vt:lpstr>
      <vt:lpstr>PowerPoint Presentation</vt:lpstr>
      <vt:lpstr>PowerPoint Presentation</vt:lpstr>
      <vt:lpstr>Recommendation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Unit-7</dc:title>
  <dc:creator>User</dc:creator>
  <cp:lastModifiedBy>Microsoft account</cp:lastModifiedBy>
  <cp:revision>67</cp:revision>
  <dcterms:created xsi:type="dcterms:W3CDTF">2018-11-15T04:00:30Z</dcterms:created>
  <dcterms:modified xsi:type="dcterms:W3CDTF">2020-12-14T12:55:49Z</dcterms:modified>
</cp:coreProperties>
</file>