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 id="2147483677" r:id="rId2"/>
  </p:sldMasterIdLst>
  <p:notesMasterIdLst>
    <p:notesMasterId r:id="rId77"/>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Lst>
  <p:sldSz cx="9144000" cy="5143500" type="screen16x9"/>
  <p:notesSz cx="6858000" cy="9144000"/>
  <p:embeddedFontLst>
    <p:embeddedFont>
      <p:font typeface="Garamond" panose="02020404030301010803" pitchFamily="18" charset="0"/>
      <p:regular r:id="rId78"/>
      <p:bold r:id="rId79"/>
      <p:italic r:id="rId80"/>
    </p:embeddedFont>
    <p:embeddedFont>
      <p:font typeface="Calibri" panose="020F0502020204030204" pitchFamily="34" charset="0"/>
      <p:regular r:id="rId81"/>
      <p:bold r:id="rId82"/>
      <p:italic r:id="rId83"/>
      <p:boldItalic r:id="rId8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62DFFA-A16F-43BC-ABE2-9915C8258C5E}">
  <a:tblStyle styleId="{AB62DFFA-A16F-43BC-ABE2-9915C8258C5E}" styleName="Table_0">
    <a:wholeTbl>
      <a:tcTxStyle b="off" i="off">
        <a:font>
          <a:latin typeface="Garamond"/>
          <a:ea typeface="Garamond"/>
          <a:cs typeface="Garamond"/>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8F2E8"/>
          </a:solidFill>
        </a:fill>
      </a:tcStyle>
    </a:wholeTbl>
    <a:band1H>
      <a:tcTxStyle/>
      <a:tcStyle>
        <a:tcBdr/>
        <a:fill>
          <a:solidFill>
            <a:srgbClr val="F1E4CE"/>
          </a:solidFill>
        </a:fill>
      </a:tcStyle>
    </a:band1H>
    <a:band2H>
      <a:tcTxStyle/>
      <a:tcStyle>
        <a:tcBdr/>
      </a:tcStyle>
    </a:band2H>
    <a:band1V>
      <a:tcTxStyle/>
      <a:tcStyle>
        <a:tcBdr/>
        <a:fill>
          <a:solidFill>
            <a:srgbClr val="F1E4CE"/>
          </a:solidFill>
        </a:fill>
      </a:tcStyle>
    </a:band1V>
    <a:band2V>
      <a:tcTxStyle/>
      <a:tcStyle>
        <a:tcBdr/>
      </a:tcStyle>
    </a:band2V>
    <a:lastCol>
      <a:tcTxStyle b="on" i="off">
        <a:font>
          <a:latin typeface="Garamond"/>
          <a:ea typeface="Garamond"/>
          <a:cs typeface="Garamond"/>
        </a:font>
        <a:schemeClr val="lt1"/>
      </a:tcTxStyle>
      <a:tcStyle>
        <a:tcBdr/>
        <a:fill>
          <a:solidFill>
            <a:schemeClr val="accent1"/>
          </a:solidFill>
        </a:fill>
      </a:tcStyle>
    </a:lastCol>
    <a:firstCol>
      <a:tcTxStyle b="on" i="off">
        <a:font>
          <a:latin typeface="Garamond"/>
          <a:ea typeface="Garamond"/>
          <a:cs typeface="Garamond"/>
        </a:font>
        <a:schemeClr val="lt1"/>
      </a:tcTxStyle>
      <a:tcStyle>
        <a:tcBdr/>
        <a:fill>
          <a:solidFill>
            <a:schemeClr val="accent1"/>
          </a:solidFill>
        </a:fill>
      </a:tcStyle>
    </a:firstCol>
    <a:lastRow>
      <a:tcTxStyle b="on" i="off">
        <a:font>
          <a:latin typeface="Garamond"/>
          <a:ea typeface="Garamond"/>
          <a:cs typeface="Garamond"/>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Garamond"/>
          <a:ea typeface="Garamond"/>
          <a:cs typeface="Garamond"/>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276"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font" Target="fonts/font7.fntdata"/><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font" Target="fonts/font2.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font" Target="fonts/font3.fntdata"/><Relationship Id="rId85" Type="http://schemas.openxmlformats.org/officeDocument/2006/relationships/presProps" Target="pres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font" Target="fonts/font6.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heme" Target="theme/theme1.xml"/><Relationship Id="rId61" Type="http://schemas.openxmlformats.org/officeDocument/2006/relationships/slide" Target="slides/slide59.xml"/><Relationship Id="rId8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457927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94c2ed9382_2_13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86" name="Google Shape;186;g94c2ed9382_2_134: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5648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g94c2ed9382_2_18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48" name="Google Shape;248;g94c2ed9382_2_18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58649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g94c2ed9382_2_19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54" name="Google Shape;254;g94c2ed9382_2_19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31713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94c2ed9382_2_19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60" name="Google Shape;260;g94c2ed9382_2_19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786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94c2ed9382_2_20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66" name="Google Shape;266;g94c2ed9382_2_20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207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94c2ed9382_2_20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72" name="Google Shape;272;g94c2ed9382_2_20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50417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94c2ed9382_2_21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77" name="Google Shape;277;g94c2ed9382_2_21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2935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94c2ed9382_2_217: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82" name="Google Shape;282;g94c2ed9382_2_217: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0316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94c2ed9382_2_222: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87" name="Google Shape;287;g94c2ed9382_2_222: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0468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94c2ed9382_2_22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92" name="Google Shape;292;g94c2ed9382_2_226: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84488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94c2ed9382_2_23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97" name="Google Shape;297;g94c2ed9382_2_23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95031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94c2ed9382_2_140: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92" name="Google Shape;192;g94c2ed9382_2_140: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76724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94c2ed9382_2_235: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02" name="Google Shape;302;g94c2ed9382_2_235: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40992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94c2ed9382_2_23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07" name="Google Shape;307;g94c2ed9382_2_239: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70841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94c2ed9382_2_24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12" name="Google Shape;312;g94c2ed9382_2_244: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8968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94c2ed9382_2_24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18" name="Google Shape;318;g94c2ed9382_2_249: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765361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g94c2ed9382_2_25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24" name="Google Shape;324;g94c2ed9382_2_254: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57518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94c2ed9382_2_25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30" name="Google Shape;330;g94c2ed9382_2_259: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7381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94c2ed9382_2_26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36" name="Google Shape;336;g94c2ed9382_2_264: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930560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94c2ed9382_2_26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41" name="Google Shape;341;g94c2ed9382_2_26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92574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94c2ed9382_2_27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47" name="Google Shape;347;g94c2ed9382_2_27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98082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94c2ed9382_2_27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53" name="Google Shape;353;g94c2ed9382_2_27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067752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g94c2ed9382_2_145: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198" name="Google Shape;198;g94c2ed9382_2_145: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72240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4c2ed9382_2_28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59" name="Google Shape;359;g94c2ed9382_2_28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4574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94c2ed9382_2_28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65" name="Google Shape;365;g94c2ed9382_2_28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81473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94c2ed9382_2_29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71" name="Google Shape;371;g94c2ed9382_2_29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9592940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94c2ed9382_2_29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77" name="Google Shape;377;g94c2ed9382_2_29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21545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94c2ed9382_2_30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83" name="Google Shape;383;g94c2ed9382_2_30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36951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94c2ed9382_2_30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88" name="Google Shape;388;g94c2ed9382_2_30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244583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g94c2ed9382_2_312: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93" name="Google Shape;393;g94c2ed9382_2_312: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03408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94c2ed9382_2_317: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399" name="Google Shape;399;g94c2ed9382_2_317: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57504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94c2ed9382_2_32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04" name="Google Shape;404;g94c2ed9382_2_32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96787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94c2ed9382_2_32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10" name="Google Shape;410;g94c2ed9382_2_326: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209151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94c2ed9382_2_150: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04" name="Google Shape;204;g94c2ed9382_2_150: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133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94c2ed9382_2_33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16" name="Google Shape;416;g94c2ed9382_2_33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579809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94c2ed9382_2_33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22" name="Google Shape;422;g94c2ed9382_2_336: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17715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94c2ed9382_2_34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27" name="Google Shape;427;g94c2ed9382_2_34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713454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94c2ed9382_2_34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33" name="Google Shape;433;g94c2ed9382_2_346: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72354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g94c2ed9382_2_35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38" name="Google Shape;438;g94c2ed9382_2_35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105020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94c2ed9382_2_35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44" name="Google Shape;444;g94c2ed9382_2_356: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5420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g94c2ed9382_2_36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50" name="Google Shape;450;g94c2ed9382_2_36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4145934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94c2ed9382_2_36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56" name="Google Shape;456;g94c2ed9382_2_366: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85185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94c2ed9382_2_37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62" name="Google Shape;462;g94c2ed9382_2_37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3700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5"/>
        <p:cNvGrpSpPr/>
        <p:nvPr/>
      </p:nvGrpSpPr>
      <p:grpSpPr>
        <a:xfrm>
          <a:off x="0" y="0"/>
          <a:ext cx="0" cy="0"/>
          <a:chOff x="0" y="0"/>
          <a:chExt cx="0" cy="0"/>
        </a:xfrm>
      </p:grpSpPr>
      <p:sp>
        <p:nvSpPr>
          <p:cNvPr id="466" name="Google Shape;466;g94c2ed9382_2_375: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67" name="Google Shape;467;g94c2ed9382_2_375: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57139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94c2ed9382_2_155: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10" name="Google Shape;210;g94c2ed9382_2_155: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3615630"/>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94c2ed9382_2_37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72" name="Google Shape;472;g94c2ed9382_2_379: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5322353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94c2ed9382_2_38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77" name="Google Shape;477;g94c2ed9382_2_384: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87096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94c2ed9382_2_38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82" name="Google Shape;482;g94c2ed9382_2_38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65761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94c2ed9382_2_39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8" name="Google Shape;488;g94c2ed9382_2_393:notes"/>
          <p:cNvSpPr txBox="1">
            <a:spLocks noGrp="1"/>
          </p:cNvSpPr>
          <p:nvPr>
            <p:ph type="body" idx="1"/>
          </p:nvPr>
        </p:nvSpPr>
        <p:spPr>
          <a:xfrm>
            <a:off x="685800" y="4343400"/>
            <a:ext cx="5486400" cy="4114800"/>
          </a:xfrm>
          <a:prstGeom prst="rect">
            <a:avLst/>
          </a:prstGeom>
          <a:noFill/>
          <a:ln>
            <a:noFill/>
          </a:ln>
        </p:spPr>
        <p:txBody>
          <a:bodyPr spcFirstLastPara="1" wrap="square" lIns="91325" tIns="45650" rIns="91325" bIns="45650" anchor="t" anchorCtr="0">
            <a:noAutofit/>
          </a:bodyPr>
          <a:lstStyle/>
          <a:p>
            <a:pPr marL="0" lvl="0" indent="0" algn="l" rtl="0">
              <a:spcBef>
                <a:spcPts val="0"/>
              </a:spcBef>
              <a:spcAft>
                <a:spcPts val="0"/>
              </a:spcAft>
              <a:buNone/>
            </a:pPr>
            <a:endParaRPr sz="1400"/>
          </a:p>
        </p:txBody>
      </p:sp>
      <p:sp>
        <p:nvSpPr>
          <p:cNvPr id="489" name="Google Shape;489;g94c2ed9382_2_393:notes"/>
          <p:cNvSpPr txBox="1">
            <a:spLocks noGrp="1"/>
          </p:cNvSpPr>
          <p:nvPr>
            <p:ph type="sldNum" idx="12"/>
          </p:nvPr>
        </p:nvSpPr>
        <p:spPr>
          <a:xfrm>
            <a:off x="3884613" y="8685214"/>
            <a:ext cx="2971800" cy="457200"/>
          </a:xfrm>
          <a:prstGeom prst="rect">
            <a:avLst/>
          </a:prstGeom>
          <a:noFill/>
          <a:ln>
            <a:noFill/>
          </a:ln>
        </p:spPr>
        <p:txBody>
          <a:bodyPr spcFirstLastPara="1" wrap="square" lIns="91325" tIns="45650" rIns="91325" bIns="45650" anchor="b" anchorCtr="0">
            <a:noAutofit/>
          </a:bodyPr>
          <a:lstStyle/>
          <a:p>
            <a:pPr marL="0" lvl="0" indent="0" algn="r" rtl="0">
              <a:spcBef>
                <a:spcPts val="0"/>
              </a:spcBef>
              <a:spcAft>
                <a:spcPts val="0"/>
              </a:spcAft>
              <a:buNone/>
            </a:pPr>
            <a:fld id="{00000000-1234-1234-1234-123412341234}" type="slidenum">
              <a:rPr lang="en" sz="1400"/>
              <a:t>53</a:t>
            </a:fld>
            <a:endParaRPr sz="1400"/>
          </a:p>
        </p:txBody>
      </p:sp>
    </p:spTree>
    <p:extLst>
      <p:ext uri="{BB962C8B-B14F-4D97-AF65-F5344CB8AC3E}">
        <p14:creationId xmlns:p14="http://schemas.microsoft.com/office/powerpoint/2010/main" val="125832044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94c2ed9382_2_39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495" name="Google Shape;495;g94c2ed9382_2_399: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457260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8"/>
        <p:cNvGrpSpPr/>
        <p:nvPr/>
      </p:nvGrpSpPr>
      <p:grpSpPr>
        <a:xfrm>
          <a:off x="0" y="0"/>
          <a:ext cx="0" cy="0"/>
          <a:chOff x="0" y="0"/>
          <a:chExt cx="0" cy="0"/>
        </a:xfrm>
      </p:grpSpPr>
      <p:sp>
        <p:nvSpPr>
          <p:cNvPr id="499" name="Google Shape;499;g94c2ed9382_2_40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00" name="Google Shape;500;g94c2ed9382_2_40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2921376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g94c2ed9382_2_40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06" name="Google Shape;506;g94c2ed9382_2_40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8896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94c2ed9382_2_412: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11" name="Google Shape;511;g94c2ed9382_2_412: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3631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94c2ed9382_2_417: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17" name="Google Shape;517;g94c2ed9382_2_417: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2829897"/>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94c2ed9382_2_42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22" name="Google Shape;522;g94c2ed9382_2_42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4255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94c2ed9382_2_16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17" name="Google Shape;217;g94c2ed9382_2_16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68287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94c2ed9382_2_42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28" name="Google Shape;528;g94c2ed9382_2_426: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327717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94c2ed9382_2_43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34" name="Google Shape;534;g94c2ed9382_2_43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1422422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94c2ed9382_2_43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40" name="Google Shape;540;g94c2ed9382_2_436: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04550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94c2ed9382_2_44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46" name="Google Shape;546;g94c2ed9382_2_44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300574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9"/>
        <p:cNvGrpSpPr/>
        <p:nvPr/>
      </p:nvGrpSpPr>
      <p:grpSpPr>
        <a:xfrm>
          <a:off x="0" y="0"/>
          <a:ext cx="0" cy="0"/>
          <a:chOff x="0" y="0"/>
          <a:chExt cx="0" cy="0"/>
        </a:xfrm>
      </p:grpSpPr>
      <p:sp>
        <p:nvSpPr>
          <p:cNvPr id="550" name="Google Shape;550;g94c2ed9382_2_445: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51" name="Google Shape;551;g94c2ed9382_2_445: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912141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94c2ed9382_2_450: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57" name="Google Shape;557;g94c2ed9382_2_450: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219473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94c2ed9382_2_45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62" name="Google Shape;562;g94c2ed9382_2_454: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133318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6"/>
        <p:cNvGrpSpPr/>
        <p:nvPr/>
      </p:nvGrpSpPr>
      <p:grpSpPr>
        <a:xfrm>
          <a:off x="0" y="0"/>
          <a:ext cx="0" cy="0"/>
          <a:chOff x="0" y="0"/>
          <a:chExt cx="0" cy="0"/>
        </a:xfrm>
      </p:grpSpPr>
      <p:sp>
        <p:nvSpPr>
          <p:cNvPr id="567" name="Google Shape;567;g94c2ed9382_2_459: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68" name="Google Shape;568;g94c2ed9382_2_459: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25347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94c2ed9382_2_464: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74" name="Google Shape;574;g94c2ed9382_2_464: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127531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7"/>
        <p:cNvGrpSpPr/>
        <p:nvPr/>
      </p:nvGrpSpPr>
      <p:grpSpPr>
        <a:xfrm>
          <a:off x="0" y="0"/>
          <a:ext cx="0" cy="0"/>
          <a:chOff x="0" y="0"/>
          <a:chExt cx="0" cy="0"/>
        </a:xfrm>
      </p:grpSpPr>
      <p:sp>
        <p:nvSpPr>
          <p:cNvPr id="578" name="Google Shape;578;g94c2ed9382_2_46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79" name="Google Shape;579;g94c2ed9382_2_46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0150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94c2ed9382_2_166: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23" name="Google Shape;223;g94c2ed9382_2_166: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173112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3"/>
        <p:cNvGrpSpPr/>
        <p:nvPr/>
      </p:nvGrpSpPr>
      <p:grpSpPr>
        <a:xfrm>
          <a:off x="0" y="0"/>
          <a:ext cx="0" cy="0"/>
          <a:chOff x="0" y="0"/>
          <a:chExt cx="0" cy="0"/>
        </a:xfrm>
      </p:grpSpPr>
      <p:sp>
        <p:nvSpPr>
          <p:cNvPr id="584" name="Google Shape;584;g94c2ed9382_2_47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85" name="Google Shape;585;g94c2ed9382_2_47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469996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94c2ed9382_2_47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91" name="Google Shape;591;g94c2ed9382_2_47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479016"/>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5"/>
        <p:cNvGrpSpPr/>
        <p:nvPr/>
      </p:nvGrpSpPr>
      <p:grpSpPr>
        <a:xfrm>
          <a:off x="0" y="0"/>
          <a:ext cx="0" cy="0"/>
          <a:chOff x="0" y="0"/>
          <a:chExt cx="0" cy="0"/>
        </a:xfrm>
      </p:grpSpPr>
      <p:sp>
        <p:nvSpPr>
          <p:cNvPr id="596" name="Google Shape;596;g94c2ed9382_2_48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597" name="Google Shape;597;g94c2ed9382_2_48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2607831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94c2ed9382_2_488: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603" name="Google Shape;603;g94c2ed9382_2_488: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637800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6"/>
        <p:cNvGrpSpPr/>
        <p:nvPr/>
      </p:nvGrpSpPr>
      <p:grpSpPr>
        <a:xfrm>
          <a:off x="0" y="0"/>
          <a:ext cx="0" cy="0"/>
          <a:chOff x="0" y="0"/>
          <a:chExt cx="0" cy="0"/>
        </a:xfrm>
      </p:grpSpPr>
      <p:sp>
        <p:nvSpPr>
          <p:cNvPr id="607" name="Google Shape;607;g94c2ed9382_2_492: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608" name="Google Shape;608;g94c2ed9382_2_492: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95404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94c2ed9382_2_171: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29" name="Google Shape;229;g94c2ed9382_2_171: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9151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94c2ed9382_2_183:notes"/>
          <p:cNvSpPr txBox="1">
            <a:spLocks noGrp="1"/>
          </p:cNvSpPr>
          <p:nvPr>
            <p:ph type="body" idx="1"/>
          </p:nvPr>
        </p:nvSpPr>
        <p:spPr>
          <a:xfrm>
            <a:off x="685800" y="4343400"/>
            <a:ext cx="5486400" cy="4114800"/>
          </a:xfrm>
          <a:prstGeom prst="rect">
            <a:avLst/>
          </a:prstGeom>
        </p:spPr>
        <p:txBody>
          <a:bodyPr spcFirstLastPara="1" wrap="square" lIns="89600" tIns="89600" rIns="89600" bIns="89600" anchor="t" anchorCtr="0">
            <a:noAutofit/>
          </a:bodyPr>
          <a:lstStyle/>
          <a:p>
            <a:pPr marL="0" lvl="0" indent="0" algn="l" rtl="0">
              <a:spcBef>
                <a:spcPts val="0"/>
              </a:spcBef>
              <a:spcAft>
                <a:spcPts val="0"/>
              </a:spcAft>
              <a:buNone/>
            </a:pPr>
            <a:endParaRPr/>
          </a:p>
        </p:txBody>
      </p:sp>
      <p:sp>
        <p:nvSpPr>
          <p:cNvPr id="242" name="Google Shape;242;g94c2ed9382_2_183:notes"/>
          <p:cNvSpPr>
            <a:spLocks noGrp="1" noRot="1" noChangeAspect="1"/>
          </p:cNvSpPr>
          <p:nvPr>
            <p:ph type="sldImg" idx="2"/>
          </p:nvPr>
        </p:nvSpPr>
        <p:spPr>
          <a:xfrm>
            <a:off x="397565" y="685488"/>
            <a:ext cx="6062869"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135291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7"/>
        <p:cNvGrpSpPr/>
        <p:nvPr/>
      </p:nvGrpSpPr>
      <p:grpSpPr>
        <a:xfrm>
          <a:off x="0" y="0"/>
          <a:ext cx="0" cy="0"/>
          <a:chOff x="0" y="0"/>
          <a:chExt cx="0" cy="0"/>
        </a:xfrm>
      </p:grpSpPr>
      <p:pic>
        <p:nvPicPr>
          <p:cNvPr id="58" name="Google Shape;58;p14" descr="SD-PanelTitle-GrommetsCombined.png"/>
          <p:cNvPicPr preferRelativeResize="0"/>
          <p:nvPr/>
        </p:nvPicPr>
        <p:blipFill rotWithShape="1">
          <a:blip r:embed="rId2">
            <a:alphaModFix/>
          </a:blip>
          <a:srcRect/>
          <a:stretch/>
        </p:blipFill>
        <p:spPr>
          <a:xfrm>
            <a:off x="0" y="0"/>
            <a:ext cx="6858000" cy="5143500"/>
          </a:xfrm>
          <a:prstGeom prst="rect">
            <a:avLst/>
          </a:prstGeom>
          <a:noFill/>
          <a:ln>
            <a:noFill/>
          </a:ln>
        </p:spPr>
      </p:pic>
      <p:sp>
        <p:nvSpPr>
          <p:cNvPr id="59" name="Google Shape;59;p14"/>
          <p:cNvSpPr txBox="1">
            <a:spLocks noGrp="1"/>
          </p:cNvSpPr>
          <p:nvPr>
            <p:ph type="ctrTitle"/>
          </p:nvPr>
        </p:nvSpPr>
        <p:spPr>
          <a:xfrm>
            <a:off x="1921934" y="1358897"/>
            <a:ext cx="5308866" cy="113665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800"/>
              <a:buFont typeface="Garamond"/>
              <a:buNone/>
              <a:defRPr sz="4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4"/>
          <p:cNvSpPr txBox="1">
            <a:spLocks noGrp="1"/>
          </p:cNvSpPr>
          <p:nvPr>
            <p:ph type="subTitle" idx="1"/>
          </p:nvPr>
        </p:nvSpPr>
        <p:spPr>
          <a:xfrm>
            <a:off x="1921934" y="2698745"/>
            <a:ext cx="5308866" cy="1033238"/>
          </a:xfrm>
          <a:prstGeom prst="rect">
            <a:avLst/>
          </a:prstGeom>
          <a:noFill/>
          <a:ln>
            <a:noFill/>
          </a:ln>
        </p:spPr>
        <p:txBody>
          <a:bodyPr spcFirstLastPara="1" wrap="square" lIns="91425" tIns="45700" rIns="91425" bIns="45700" anchor="t" anchorCtr="0">
            <a:noAutofit/>
          </a:bodyPr>
          <a:lstStyle>
            <a:lvl1pPr lvl="0" algn="ctr">
              <a:spcBef>
                <a:spcPts val="400"/>
              </a:spcBef>
              <a:spcAft>
                <a:spcPts val="0"/>
              </a:spcAft>
              <a:buSzPts val="2300"/>
              <a:buNone/>
              <a:defRPr sz="2000">
                <a:solidFill>
                  <a:schemeClr val="dk1"/>
                </a:solidFill>
              </a:defRPr>
            </a:lvl1pPr>
            <a:lvl2pPr lvl="1" algn="ctr">
              <a:spcBef>
                <a:spcPts val="600"/>
              </a:spcBef>
              <a:spcAft>
                <a:spcPts val="0"/>
              </a:spcAft>
              <a:buSzPts val="2300"/>
              <a:buNone/>
              <a:defRPr>
                <a:solidFill>
                  <a:srgbClr val="888888"/>
                </a:solidFill>
              </a:defRPr>
            </a:lvl2pPr>
            <a:lvl3pPr lvl="2" algn="ctr">
              <a:spcBef>
                <a:spcPts val="600"/>
              </a:spcBef>
              <a:spcAft>
                <a:spcPts val="0"/>
              </a:spcAft>
              <a:buSzPts val="2070"/>
              <a:buNone/>
              <a:defRPr>
                <a:solidFill>
                  <a:srgbClr val="888888"/>
                </a:solidFill>
              </a:defRPr>
            </a:lvl3pPr>
            <a:lvl4pPr lvl="3" algn="ctr">
              <a:spcBef>
                <a:spcPts val="600"/>
              </a:spcBef>
              <a:spcAft>
                <a:spcPts val="0"/>
              </a:spcAft>
              <a:buSzPts val="1840"/>
              <a:buNone/>
              <a:defRPr>
                <a:solidFill>
                  <a:srgbClr val="888888"/>
                </a:solidFill>
              </a:defRPr>
            </a:lvl4pPr>
            <a:lvl5pPr lvl="4" algn="ctr">
              <a:spcBef>
                <a:spcPts val="600"/>
              </a:spcBef>
              <a:spcAft>
                <a:spcPts val="0"/>
              </a:spcAft>
              <a:buSzPts val="1610"/>
              <a:buNone/>
              <a:defRPr>
                <a:solidFill>
                  <a:srgbClr val="888888"/>
                </a:solidFill>
              </a:defRPr>
            </a:lvl5pPr>
            <a:lvl6pPr lvl="5" algn="ctr">
              <a:spcBef>
                <a:spcPts val="600"/>
              </a:spcBef>
              <a:spcAft>
                <a:spcPts val="0"/>
              </a:spcAft>
              <a:buSzPts val="1610"/>
              <a:buNone/>
              <a:defRPr>
                <a:solidFill>
                  <a:srgbClr val="888888"/>
                </a:solidFill>
              </a:defRPr>
            </a:lvl6pPr>
            <a:lvl7pPr lvl="6" algn="ctr">
              <a:spcBef>
                <a:spcPts val="600"/>
              </a:spcBef>
              <a:spcAft>
                <a:spcPts val="0"/>
              </a:spcAft>
              <a:buSzPts val="1610"/>
              <a:buNone/>
              <a:defRPr>
                <a:solidFill>
                  <a:srgbClr val="888888"/>
                </a:solidFill>
              </a:defRPr>
            </a:lvl7pPr>
            <a:lvl8pPr lvl="7" algn="ctr">
              <a:spcBef>
                <a:spcPts val="600"/>
              </a:spcBef>
              <a:spcAft>
                <a:spcPts val="0"/>
              </a:spcAft>
              <a:buSzPts val="1610"/>
              <a:buNone/>
              <a:defRPr>
                <a:solidFill>
                  <a:srgbClr val="888888"/>
                </a:solidFill>
              </a:defRPr>
            </a:lvl8pPr>
            <a:lvl9pPr lvl="8" algn="ctr">
              <a:spcBef>
                <a:spcPts val="600"/>
              </a:spcBef>
              <a:spcAft>
                <a:spcPts val="600"/>
              </a:spcAft>
              <a:buSzPts val="1610"/>
              <a:buNone/>
              <a:defRPr>
                <a:solidFill>
                  <a:srgbClr val="888888"/>
                </a:solidFill>
              </a:defRPr>
            </a:lvl9pPr>
          </a:lstStyle>
          <a:p>
            <a:endParaRPr/>
          </a:p>
        </p:txBody>
      </p:sp>
      <p:sp>
        <p:nvSpPr>
          <p:cNvPr id="61" name="Google Shape;61;p14"/>
          <p:cNvSpPr txBox="1">
            <a:spLocks noGrp="1"/>
          </p:cNvSpPr>
          <p:nvPr>
            <p:ph type="dt" idx="10"/>
          </p:nvPr>
        </p:nvSpPr>
        <p:spPr>
          <a:xfrm>
            <a:off x="6065417" y="3790951"/>
            <a:ext cx="673276"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4"/>
          <p:cNvSpPr txBox="1">
            <a:spLocks noGrp="1"/>
          </p:cNvSpPr>
          <p:nvPr>
            <p:ph type="ftr" idx="11"/>
          </p:nvPr>
        </p:nvSpPr>
        <p:spPr>
          <a:xfrm>
            <a:off x="1921934" y="3790951"/>
            <a:ext cx="4064860"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sldNum" idx="12"/>
          </p:nvPr>
        </p:nvSpPr>
        <p:spPr>
          <a:xfrm>
            <a:off x="6817317" y="3790951"/>
            <a:ext cx="413483"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64" name="Google Shape;64;p14"/>
          <p:cNvCxnSpPr/>
          <p:nvPr/>
        </p:nvCxnSpPr>
        <p:spPr>
          <a:xfrm>
            <a:off x="2019825" y="2603497"/>
            <a:ext cx="5113083"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5"/>
        <p:cNvGrpSpPr/>
        <p:nvPr/>
      </p:nvGrpSpPr>
      <p:grpSpPr>
        <a:xfrm>
          <a:off x="0" y="0"/>
          <a:ext cx="0" cy="0"/>
          <a:chOff x="0" y="0"/>
          <a:chExt cx="0" cy="0"/>
        </a:xfrm>
      </p:grpSpPr>
      <p:cxnSp>
        <p:nvCxnSpPr>
          <p:cNvPr id="66" name="Google Shape;66;p15"/>
          <p:cNvCxnSpPr/>
          <p:nvPr/>
        </p:nvCxnSpPr>
        <p:spPr>
          <a:xfrm>
            <a:off x="1278466" y="1766002"/>
            <a:ext cx="6595533" cy="0"/>
          </a:xfrm>
          <a:prstGeom prst="straightConnector1">
            <a:avLst/>
          </a:prstGeom>
          <a:noFill/>
          <a:ln w="15875" cap="flat" cmpd="sng">
            <a:solidFill>
              <a:srgbClr val="E8D08F"/>
            </a:solidFill>
            <a:prstDash val="solid"/>
            <a:round/>
            <a:headEnd type="none" w="sm" len="sm"/>
            <a:tailEnd type="none" w="sm" len="sm"/>
          </a:ln>
        </p:spPr>
      </p:cxnSp>
      <p:sp>
        <p:nvSpPr>
          <p:cNvPr id="67" name="Google Shape;67;p15"/>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15"/>
          <p:cNvSpPr txBox="1">
            <a:spLocks noGrp="1"/>
          </p:cNvSpPr>
          <p:nvPr>
            <p:ph type="body" idx="1"/>
          </p:nvPr>
        </p:nvSpPr>
        <p:spPr>
          <a:xfrm>
            <a:off x="1176865" y="1867601"/>
            <a:ext cx="6798736" cy="258374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69" name="Google Shape;69;p15"/>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1278465" y="1231060"/>
            <a:ext cx="6595534" cy="1366885"/>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4000"/>
              <a:buFont typeface="Garamond"/>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6"/>
          <p:cNvSpPr txBox="1">
            <a:spLocks noGrp="1"/>
          </p:cNvSpPr>
          <p:nvPr>
            <p:ph type="body" idx="1"/>
          </p:nvPr>
        </p:nvSpPr>
        <p:spPr>
          <a:xfrm>
            <a:off x="1278465" y="2801144"/>
            <a:ext cx="6595534" cy="817511"/>
          </a:xfrm>
          <a:prstGeom prst="rect">
            <a:avLst/>
          </a:prstGeom>
          <a:noFill/>
          <a:ln>
            <a:noFill/>
          </a:ln>
        </p:spPr>
        <p:txBody>
          <a:bodyPr spcFirstLastPara="1" wrap="square" lIns="91425" tIns="45700" rIns="91425" bIns="45700" anchor="t" anchorCtr="0">
            <a:noAutofit/>
          </a:bodyPr>
          <a:lstStyle>
            <a:lvl1pPr marL="457200" lvl="0" indent="-228600" algn="ctr">
              <a:spcBef>
                <a:spcPts val="480"/>
              </a:spcBef>
              <a:spcAft>
                <a:spcPts val="0"/>
              </a:spcAft>
              <a:buSzPts val="2760"/>
              <a:buNone/>
              <a:defRPr sz="24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75" name="Google Shape;75;p16"/>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78" name="Google Shape;78;p16"/>
          <p:cNvCxnSpPr/>
          <p:nvPr/>
        </p:nvCxnSpPr>
        <p:spPr>
          <a:xfrm>
            <a:off x="1278466" y="2699544"/>
            <a:ext cx="6595533"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9"/>
        <p:cNvGrpSpPr/>
        <p:nvPr/>
      </p:nvGrpSpPr>
      <p:grpSpPr>
        <a:xfrm>
          <a:off x="0" y="0"/>
          <a:ext cx="0" cy="0"/>
          <a:chOff x="0" y="0"/>
          <a:chExt cx="0" cy="0"/>
        </a:xfrm>
      </p:grpSpPr>
      <p:cxnSp>
        <p:nvCxnSpPr>
          <p:cNvPr id="80" name="Google Shape;80;p17"/>
          <p:cNvCxnSpPr/>
          <p:nvPr/>
        </p:nvCxnSpPr>
        <p:spPr>
          <a:xfrm>
            <a:off x="1278465" y="1767195"/>
            <a:ext cx="6595534" cy="0"/>
          </a:xfrm>
          <a:prstGeom prst="straightConnector1">
            <a:avLst/>
          </a:prstGeom>
          <a:noFill/>
          <a:ln w="15875" cap="flat" cmpd="sng">
            <a:solidFill>
              <a:srgbClr val="E8D08F"/>
            </a:solidFill>
            <a:prstDash val="solid"/>
            <a:round/>
            <a:headEnd type="none" w="sm" len="sm"/>
            <a:tailEnd type="none" w="sm" len="sm"/>
          </a:ln>
        </p:spPr>
      </p:cxnSp>
      <p:sp>
        <p:nvSpPr>
          <p:cNvPr id="81" name="Google Shape;81;p17"/>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body" idx="1"/>
          </p:nvPr>
        </p:nvSpPr>
        <p:spPr>
          <a:xfrm>
            <a:off x="1179576" y="1865376"/>
            <a:ext cx="3337560" cy="258546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83" name="Google Shape;83;p17"/>
          <p:cNvSpPr txBox="1">
            <a:spLocks noGrp="1"/>
          </p:cNvSpPr>
          <p:nvPr>
            <p:ph type="body" idx="2"/>
          </p:nvPr>
        </p:nvSpPr>
        <p:spPr>
          <a:xfrm>
            <a:off x="4645152" y="1865376"/>
            <a:ext cx="3337560" cy="258546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84" name="Google Shape;84;p17"/>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7"/>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7"/>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7"/>
        <p:cNvGrpSpPr/>
        <p:nvPr/>
      </p:nvGrpSpPr>
      <p:grpSpPr>
        <a:xfrm>
          <a:off x="0" y="0"/>
          <a:ext cx="0" cy="0"/>
          <a:chOff x="0" y="0"/>
          <a:chExt cx="0" cy="0"/>
        </a:xfrm>
      </p:grpSpPr>
      <p:sp>
        <p:nvSpPr>
          <p:cNvPr id="88" name="Google Shape;88;p18"/>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0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18"/>
          <p:cNvSpPr txBox="1">
            <a:spLocks noGrp="1"/>
          </p:cNvSpPr>
          <p:nvPr>
            <p:ph type="body" idx="1"/>
          </p:nvPr>
        </p:nvSpPr>
        <p:spPr>
          <a:xfrm>
            <a:off x="1176868" y="1993900"/>
            <a:ext cx="3337560" cy="43219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760"/>
              <a:buNone/>
              <a:defRPr sz="24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90" name="Google Shape;90;p18"/>
          <p:cNvSpPr txBox="1">
            <a:spLocks noGrp="1"/>
          </p:cNvSpPr>
          <p:nvPr>
            <p:ph type="body" idx="2"/>
          </p:nvPr>
        </p:nvSpPr>
        <p:spPr>
          <a:xfrm>
            <a:off x="1176868" y="2432446"/>
            <a:ext cx="3337560" cy="202996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91" name="Google Shape;91;p18"/>
          <p:cNvSpPr txBox="1">
            <a:spLocks noGrp="1"/>
          </p:cNvSpPr>
          <p:nvPr>
            <p:ph type="body" idx="3"/>
          </p:nvPr>
        </p:nvSpPr>
        <p:spPr>
          <a:xfrm>
            <a:off x="4641832" y="1993900"/>
            <a:ext cx="3337560" cy="432197"/>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2760"/>
              <a:buNone/>
              <a:defRPr sz="2400" b="0">
                <a:solidFill>
                  <a:schemeClr val="accent1"/>
                </a:solidFill>
              </a:defRPr>
            </a:lvl1pPr>
            <a:lvl2pPr marL="914400" lvl="1" indent="-228600" algn="l">
              <a:spcBef>
                <a:spcPts val="600"/>
              </a:spcBef>
              <a:spcAft>
                <a:spcPts val="0"/>
              </a:spcAft>
              <a:buSzPts val="2300"/>
              <a:buNone/>
              <a:defRPr sz="2000" b="1"/>
            </a:lvl2pPr>
            <a:lvl3pPr marL="1371600" lvl="2" indent="-228600" algn="l">
              <a:spcBef>
                <a:spcPts val="600"/>
              </a:spcBef>
              <a:spcAft>
                <a:spcPts val="0"/>
              </a:spcAft>
              <a:buSzPts val="2070"/>
              <a:buNone/>
              <a:defRPr sz="1800" b="1"/>
            </a:lvl3pPr>
            <a:lvl4pPr marL="1828800" lvl="3" indent="-228600" algn="l">
              <a:spcBef>
                <a:spcPts val="600"/>
              </a:spcBef>
              <a:spcAft>
                <a:spcPts val="0"/>
              </a:spcAft>
              <a:buSzPts val="1840"/>
              <a:buNone/>
              <a:defRPr sz="1600" b="1"/>
            </a:lvl4pPr>
            <a:lvl5pPr marL="2286000" lvl="4" indent="-228600" algn="l">
              <a:spcBef>
                <a:spcPts val="600"/>
              </a:spcBef>
              <a:spcAft>
                <a:spcPts val="0"/>
              </a:spcAft>
              <a:buSzPts val="1840"/>
              <a:buNone/>
              <a:defRPr sz="1600" b="1"/>
            </a:lvl5pPr>
            <a:lvl6pPr marL="2743200" lvl="5" indent="-228600" algn="l">
              <a:spcBef>
                <a:spcPts val="600"/>
              </a:spcBef>
              <a:spcAft>
                <a:spcPts val="0"/>
              </a:spcAft>
              <a:buSzPts val="1840"/>
              <a:buNone/>
              <a:defRPr sz="1600" b="1"/>
            </a:lvl6pPr>
            <a:lvl7pPr marL="3200400" lvl="6" indent="-228600" algn="l">
              <a:spcBef>
                <a:spcPts val="600"/>
              </a:spcBef>
              <a:spcAft>
                <a:spcPts val="0"/>
              </a:spcAft>
              <a:buSzPts val="1840"/>
              <a:buNone/>
              <a:defRPr sz="1600" b="1"/>
            </a:lvl7pPr>
            <a:lvl8pPr marL="3657600" lvl="7" indent="-228600" algn="l">
              <a:spcBef>
                <a:spcPts val="600"/>
              </a:spcBef>
              <a:spcAft>
                <a:spcPts val="0"/>
              </a:spcAft>
              <a:buSzPts val="1840"/>
              <a:buNone/>
              <a:defRPr sz="1600" b="1"/>
            </a:lvl8pPr>
            <a:lvl9pPr marL="4114800" lvl="8" indent="-228600" algn="l">
              <a:spcBef>
                <a:spcPts val="600"/>
              </a:spcBef>
              <a:spcAft>
                <a:spcPts val="600"/>
              </a:spcAft>
              <a:buSzPts val="1840"/>
              <a:buNone/>
              <a:defRPr sz="1600" b="1"/>
            </a:lvl9pPr>
          </a:lstStyle>
          <a:p>
            <a:endParaRPr/>
          </a:p>
        </p:txBody>
      </p:sp>
      <p:sp>
        <p:nvSpPr>
          <p:cNvPr id="92" name="Google Shape;92;p18"/>
          <p:cNvSpPr txBox="1">
            <a:spLocks noGrp="1"/>
          </p:cNvSpPr>
          <p:nvPr>
            <p:ph type="body" idx="4"/>
          </p:nvPr>
        </p:nvSpPr>
        <p:spPr>
          <a:xfrm>
            <a:off x="4641832" y="2432446"/>
            <a:ext cx="3337560" cy="2029968"/>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93" name="Google Shape;93;p18"/>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8"/>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8"/>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96" name="Google Shape;96;p18"/>
          <p:cNvCxnSpPr/>
          <p:nvPr/>
        </p:nvCxnSpPr>
        <p:spPr>
          <a:xfrm>
            <a:off x="1278466" y="1766002"/>
            <a:ext cx="6595534"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7"/>
        <p:cNvGrpSpPr/>
        <p:nvPr/>
      </p:nvGrpSpPr>
      <p:grpSpPr>
        <a:xfrm>
          <a:off x="0" y="0"/>
          <a:ext cx="0" cy="0"/>
          <a:chOff x="0" y="0"/>
          <a:chExt cx="0" cy="0"/>
        </a:xfrm>
      </p:grpSpPr>
      <p:sp>
        <p:nvSpPr>
          <p:cNvPr id="98" name="Google Shape;98;p19"/>
          <p:cNvSpPr txBox="1">
            <a:spLocks noGrp="1"/>
          </p:cNvSpPr>
          <p:nvPr>
            <p:ph type="title"/>
          </p:nvPr>
        </p:nvSpPr>
        <p:spPr>
          <a:xfrm>
            <a:off x="1176865" y="686503"/>
            <a:ext cx="6798735" cy="977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9"/>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9"/>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9"/>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02" name="Google Shape;102;p19"/>
          <p:cNvCxnSpPr/>
          <p:nvPr/>
        </p:nvCxnSpPr>
        <p:spPr>
          <a:xfrm>
            <a:off x="1278466" y="1766002"/>
            <a:ext cx="6595534"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3"/>
        <p:cNvGrpSpPr/>
        <p:nvPr/>
      </p:nvGrpSpPr>
      <p:grpSpPr>
        <a:xfrm>
          <a:off x="0" y="0"/>
          <a:ext cx="0" cy="0"/>
          <a:chOff x="0" y="0"/>
          <a:chExt cx="0" cy="0"/>
        </a:xfrm>
      </p:grpSpPr>
      <p:sp>
        <p:nvSpPr>
          <p:cNvPr id="104" name="Google Shape;104;p20"/>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20"/>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20"/>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1176865" y="1041400"/>
            <a:ext cx="2536798" cy="10287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1"/>
          <p:cNvSpPr txBox="1">
            <a:spLocks noGrp="1"/>
          </p:cNvSpPr>
          <p:nvPr>
            <p:ph type="body" idx="1"/>
          </p:nvPr>
        </p:nvSpPr>
        <p:spPr>
          <a:xfrm>
            <a:off x="4120062" y="736599"/>
            <a:ext cx="3855539" cy="3670301"/>
          </a:xfrm>
          <a:prstGeom prst="rect">
            <a:avLst/>
          </a:prstGeom>
          <a:noFill/>
          <a:ln>
            <a:noFill/>
          </a:ln>
        </p:spPr>
        <p:txBody>
          <a:bodyPr spcFirstLastPara="1" wrap="square" lIns="91425" tIns="45700" rIns="91425" bIns="45700" anchor="ctr"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10" name="Google Shape;110;p21"/>
          <p:cNvSpPr txBox="1">
            <a:spLocks noGrp="1"/>
          </p:cNvSpPr>
          <p:nvPr>
            <p:ph type="body" idx="2"/>
          </p:nvPr>
        </p:nvSpPr>
        <p:spPr>
          <a:xfrm>
            <a:off x="1176865" y="2273299"/>
            <a:ext cx="2536798" cy="1828803"/>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111" name="Google Shape;111;p21"/>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21"/>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1"/>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14" name="Google Shape;114;p21"/>
          <p:cNvCxnSpPr/>
          <p:nvPr/>
        </p:nvCxnSpPr>
        <p:spPr>
          <a:xfrm>
            <a:off x="1278466" y="2184400"/>
            <a:ext cx="2333594"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1176865" y="1412874"/>
            <a:ext cx="3632202" cy="1028700"/>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22"/>
          <p:cNvSpPr>
            <a:spLocks noGrp="1"/>
          </p:cNvSpPr>
          <p:nvPr>
            <p:ph type="pic" idx="2"/>
          </p:nvPr>
        </p:nvSpPr>
        <p:spPr>
          <a:xfrm>
            <a:off x="5218221" y="774700"/>
            <a:ext cx="2929463" cy="3594102"/>
          </a:xfrm>
          <a:prstGeom prst="roundRect">
            <a:avLst>
              <a:gd name="adj" fmla="val 0"/>
            </a:avLst>
          </a:prstGeom>
          <a:noFill/>
          <a:ln w="57150" cap="flat" cmpd="thickThin">
            <a:solidFill>
              <a:srgbClr val="7F7F7F"/>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118" name="Google Shape;118;p22"/>
          <p:cNvSpPr txBox="1">
            <a:spLocks noGrp="1"/>
          </p:cNvSpPr>
          <p:nvPr>
            <p:ph type="body" idx="1"/>
          </p:nvPr>
        </p:nvSpPr>
        <p:spPr>
          <a:xfrm>
            <a:off x="1176865" y="2441574"/>
            <a:ext cx="3632201" cy="1371600"/>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119" name="Google Shape;119;p22"/>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22"/>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2"/>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122"/>
        <p:cNvGrpSpPr/>
        <p:nvPr/>
      </p:nvGrpSpPr>
      <p:grpSpPr>
        <a:xfrm>
          <a:off x="0" y="0"/>
          <a:ext cx="0" cy="0"/>
          <a:chOff x="0" y="0"/>
          <a:chExt cx="0" cy="0"/>
        </a:xfrm>
      </p:grpSpPr>
      <p:sp>
        <p:nvSpPr>
          <p:cNvPr id="123" name="Google Shape;123;p23"/>
          <p:cNvSpPr txBox="1">
            <a:spLocks noGrp="1"/>
          </p:cNvSpPr>
          <p:nvPr>
            <p:ph type="title"/>
          </p:nvPr>
        </p:nvSpPr>
        <p:spPr>
          <a:xfrm>
            <a:off x="1176866" y="3611561"/>
            <a:ext cx="6798734" cy="425053"/>
          </a:xfrm>
          <a:prstGeom prst="rect">
            <a:avLst/>
          </a:prstGeom>
          <a:noFill/>
          <a:ln>
            <a:noFill/>
          </a:ln>
        </p:spPr>
        <p:txBody>
          <a:bodyPr spcFirstLastPara="1" wrap="square" lIns="91425" tIns="45700" rIns="91425" bIns="45700" anchor="b" anchorCtr="0">
            <a:noAutofit/>
          </a:bodyPr>
          <a:lstStyle>
            <a:lvl1pPr lvl="0" algn="ctr">
              <a:spcBef>
                <a:spcPts val="0"/>
              </a:spcBef>
              <a:spcAft>
                <a:spcPts val="0"/>
              </a:spcAft>
              <a:buClr>
                <a:srgbClr val="262626"/>
              </a:buClr>
              <a:buSzPts val="2400"/>
              <a:buFont typeface="Garamond"/>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23"/>
          <p:cNvSpPr>
            <a:spLocks noGrp="1"/>
          </p:cNvSpPr>
          <p:nvPr>
            <p:ph type="pic" idx="2"/>
          </p:nvPr>
        </p:nvSpPr>
        <p:spPr>
          <a:xfrm>
            <a:off x="1026260" y="774700"/>
            <a:ext cx="7091482" cy="2520952"/>
          </a:xfrm>
          <a:prstGeom prst="roundRect">
            <a:avLst>
              <a:gd name="adj" fmla="val 0"/>
            </a:avLst>
          </a:prstGeom>
          <a:noFill/>
          <a:ln w="57150" cap="flat" cmpd="thickThin">
            <a:solidFill>
              <a:srgbClr val="7F7F7F"/>
            </a:solidFill>
            <a:prstDash val="solid"/>
            <a:round/>
            <a:headEnd type="none" w="sm" len="sm"/>
            <a:tailEnd type="none" w="sm" len="sm"/>
          </a:ln>
        </p:spPr>
        <p:txBody>
          <a:bodyPr spcFirstLastPara="1" wrap="square" lIns="91425" tIns="45700" rIns="91425" bIns="45700" anchor="t" anchorCtr="0">
            <a:noAutofit/>
          </a:bodyPr>
          <a:lstStyle>
            <a:lvl1pPr marR="0" lvl="0" algn="ctr" rtl="0">
              <a:spcBef>
                <a:spcPts val="32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1pPr>
            <a:lvl2pPr marR="0" lvl="1"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2pPr>
            <a:lvl3pPr marR="0" lvl="2"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3pPr>
            <a:lvl4pPr marR="0" lvl="3"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4pPr>
            <a:lvl5pPr marR="0" lvl="4"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5pPr>
            <a:lvl6pPr marR="0" lvl="5"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6pPr>
            <a:lvl7pPr marR="0" lvl="6"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7pPr>
            <a:lvl8pPr marR="0" lvl="7" algn="l" rtl="0">
              <a:spcBef>
                <a:spcPts val="600"/>
              </a:spcBef>
              <a:spcAft>
                <a:spcPts val="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8pPr>
            <a:lvl9pPr marR="0" lvl="8" algn="l" rtl="0">
              <a:spcBef>
                <a:spcPts val="600"/>
              </a:spcBef>
              <a:spcAft>
                <a:spcPts val="600"/>
              </a:spcAft>
              <a:buClr>
                <a:schemeClr val="accent1"/>
              </a:buClr>
              <a:buSzPts val="1840"/>
              <a:buFont typeface="Arial"/>
              <a:buNone/>
              <a:defRPr sz="1600" b="0" i="0" u="none" strike="noStrike" cap="none">
                <a:solidFill>
                  <a:srgbClr val="262626"/>
                </a:solidFill>
                <a:latin typeface="Garamond"/>
                <a:ea typeface="Garamond"/>
                <a:cs typeface="Garamond"/>
                <a:sym typeface="Garamond"/>
              </a:defRPr>
            </a:lvl9pPr>
          </a:lstStyle>
          <a:p>
            <a:endParaRPr/>
          </a:p>
        </p:txBody>
      </p:sp>
      <p:sp>
        <p:nvSpPr>
          <p:cNvPr id="125" name="Google Shape;125;p23"/>
          <p:cNvSpPr txBox="1">
            <a:spLocks noGrp="1"/>
          </p:cNvSpPr>
          <p:nvPr>
            <p:ph type="body" idx="1"/>
          </p:nvPr>
        </p:nvSpPr>
        <p:spPr>
          <a:xfrm>
            <a:off x="1176866" y="4036615"/>
            <a:ext cx="6798734" cy="370284"/>
          </a:xfrm>
          <a:prstGeom prst="rect">
            <a:avLst/>
          </a:prstGeom>
          <a:noFill/>
          <a:ln>
            <a:noFill/>
          </a:ln>
        </p:spPr>
        <p:txBody>
          <a:bodyPr spcFirstLastPara="1" wrap="square" lIns="91425" tIns="45700" rIns="91425" bIns="45700" anchor="t" anchorCtr="0">
            <a:noAutofit/>
          </a:bodyPr>
          <a:lstStyle>
            <a:lvl1pPr marL="457200" lvl="0" indent="-228600" algn="ctr">
              <a:spcBef>
                <a:spcPts val="320"/>
              </a:spcBef>
              <a:spcAft>
                <a:spcPts val="0"/>
              </a:spcAft>
              <a:buSzPts val="1840"/>
              <a:buNone/>
              <a:defRPr sz="1600"/>
            </a:lvl1pPr>
            <a:lvl2pPr marL="914400" lvl="1" indent="-228600" algn="l">
              <a:spcBef>
                <a:spcPts val="600"/>
              </a:spcBef>
              <a:spcAft>
                <a:spcPts val="0"/>
              </a:spcAft>
              <a:buSzPts val="1380"/>
              <a:buNone/>
              <a:defRPr sz="1200"/>
            </a:lvl2pPr>
            <a:lvl3pPr marL="1371600" lvl="2" indent="-228600" algn="l">
              <a:spcBef>
                <a:spcPts val="600"/>
              </a:spcBef>
              <a:spcAft>
                <a:spcPts val="0"/>
              </a:spcAft>
              <a:buSzPts val="1150"/>
              <a:buNone/>
              <a:defRPr sz="1000"/>
            </a:lvl3pPr>
            <a:lvl4pPr marL="1828800" lvl="3" indent="-228600" algn="l">
              <a:spcBef>
                <a:spcPts val="600"/>
              </a:spcBef>
              <a:spcAft>
                <a:spcPts val="0"/>
              </a:spcAft>
              <a:buSzPts val="1035"/>
              <a:buNone/>
              <a:defRPr sz="900"/>
            </a:lvl4pPr>
            <a:lvl5pPr marL="2286000" lvl="4" indent="-228600" algn="l">
              <a:spcBef>
                <a:spcPts val="600"/>
              </a:spcBef>
              <a:spcAft>
                <a:spcPts val="0"/>
              </a:spcAft>
              <a:buSzPts val="1035"/>
              <a:buNone/>
              <a:defRPr sz="900"/>
            </a:lvl5pPr>
            <a:lvl6pPr marL="2743200" lvl="5" indent="-228600" algn="l">
              <a:spcBef>
                <a:spcPts val="600"/>
              </a:spcBef>
              <a:spcAft>
                <a:spcPts val="0"/>
              </a:spcAft>
              <a:buSzPts val="1035"/>
              <a:buNone/>
              <a:defRPr sz="900"/>
            </a:lvl6pPr>
            <a:lvl7pPr marL="3200400" lvl="6" indent="-228600" algn="l">
              <a:spcBef>
                <a:spcPts val="600"/>
              </a:spcBef>
              <a:spcAft>
                <a:spcPts val="0"/>
              </a:spcAft>
              <a:buSzPts val="1035"/>
              <a:buNone/>
              <a:defRPr sz="900"/>
            </a:lvl7pPr>
            <a:lvl8pPr marL="3657600" lvl="7" indent="-228600" algn="l">
              <a:spcBef>
                <a:spcPts val="600"/>
              </a:spcBef>
              <a:spcAft>
                <a:spcPts val="0"/>
              </a:spcAft>
              <a:buSzPts val="1035"/>
              <a:buNone/>
              <a:defRPr sz="900"/>
            </a:lvl8pPr>
            <a:lvl9pPr marL="4114800" lvl="8" indent="-228600" algn="l">
              <a:spcBef>
                <a:spcPts val="600"/>
              </a:spcBef>
              <a:spcAft>
                <a:spcPts val="600"/>
              </a:spcAft>
              <a:buSzPts val="1035"/>
              <a:buNone/>
              <a:defRPr sz="900"/>
            </a:lvl9pPr>
          </a:lstStyle>
          <a:p>
            <a:endParaRPr/>
          </a:p>
        </p:txBody>
      </p:sp>
      <p:sp>
        <p:nvSpPr>
          <p:cNvPr id="126" name="Google Shape;126;p23"/>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3"/>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29"/>
        <p:cNvGrpSpPr/>
        <p:nvPr/>
      </p:nvGrpSpPr>
      <p:grpSpPr>
        <a:xfrm>
          <a:off x="0" y="0"/>
          <a:ext cx="0" cy="0"/>
          <a:chOff x="0" y="0"/>
          <a:chExt cx="0" cy="0"/>
        </a:xfrm>
      </p:grpSpPr>
      <p:sp>
        <p:nvSpPr>
          <p:cNvPr id="130" name="Google Shape;130;p24"/>
          <p:cNvSpPr txBox="1">
            <a:spLocks noGrp="1"/>
          </p:cNvSpPr>
          <p:nvPr>
            <p:ph type="title"/>
          </p:nvPr>
        </p:nvSpPr>
        <p:spPr>
          <a:xfrm>
            <a:off x="1176866" y="680155"/>
            <a:ext cx="6798734" cy="232339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24"/>
          <p:cNvSpPr txBox="1">
            <a:spLocks noGrp="1"/>
          </p:cNvSpPr>
          <p:nvPr>
            <p:ph type="body" idx="1"/>
          </p:nvPr>
        </p:nvSpPr>
        <p:spPr>
          <a:xfrm>
            <a:off x="1176865" y="3206750"/>
            <a:ext cx="6798736" cy="1200151"/>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32" name="Google Shape;132;p24"/>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24"/>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24"/>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35" name="Google Shape;135;p24"/>
          <p:cNvCxnSpPr/>
          <p:nvPr/>
        </p:nvCxnSpPr>
        <p:spPr>
          <a:xfrm>
            <a:off x="1278465" y="3105149"/>
            <a:ext cx="6606425"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1334333" y="736599"/>
            <a:ext cx="6400250" cy="177800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25"/>
          <p:cNvSpPr txBox="1">
            <a:spLocks noGrp="1"/>
          </p:cNvSpPr>
          <p:nvPr>
            <p:ph type="body" idx="1"/>
          </p:nvPr>
        </p:nvSpPr>
        <p:spPr>
          <a:xfrm>
            <a:off x="1600200" y="2514599"/>
            <a:ext cx="5892798" cy="488950"/>
          </a:xfrm>
          <a:prstGeom prst="rect">
            <a:avLst/>
          </a:prstGeom>
          <a:noFill/>
          <a:ln>
            <a:noFill/>
          </a:ln>
        </p:spPr>
        <p:txBody>
          <a:bodyPr spcFirstLastPara="1" wrap="square" lIns="91425" tIns="45700" rIns="91425" bIns="45700" anchor="ctr" anchorCtr="0">
            <a:noAutofit/>
          </a:bodyPr>
          <a:lstStyle>
            <a:lvl1pPr marL="457200" lvl="0" indent="-228600" algn="r">
              <a:spcBef>
                <a:spcPts val="360"/>
              </a:spcBef>
              <a:spcAft>
                <a:spcPts val="0"/>
              </a:spcAft>
              <a:buSzPts val="2070"/>
              <a:buFont typeface="Garamond"/>
              <a:buNone/>
              <a:defRPr sz="1800"/>
            </a:lvl1pPr>
            <a:lvl2pPr marL="914400" lvl="1" indent="-228600" algn="l">
              <a:spcBef>
                <a:spcPts val="600"/>
              </a:spcBef>
              <a:spcAft>
                <a:spcPts val="0"/>
              </a:spcAft>
              <a:buSzPts val="2300"/>
              <a:buFont typeface="Garamond"/>
              <a:buNone/>
              <a:defRPr/>
            </a:lvl2pPr>
            <a:lvl3pPr marL="1371600" lvl="2" indent="-228600" algn="l">
              <a:spcBef>
                <a:spcPts val="600"/>
              </a:spcBef>
              <a:spcAft>
                <a:spcPts val="0"/>
              </a:spcAft>
              <a:buSzPts val="2070"/>
              <a:buFont typeface="Garamond"/>
              <a:buNone/>
              <a:defRPr/>
            </a:lvl3pPr>
            <a:lvl4pPr marL="1828800" lvl="3" indent="-228600" algn="l">
              <a:spcBef>
                <a:spcPts val="600"/>
              </a:spcBef>
              <a:spcAft>
                <a:spcPts val="0"/>
              </a:spcAft>
              <a:buSzPts val="1840"/>
              <a:buFont typeface="Garamond"/>
              <a:buNone/>
              <a:defRPr/>
            </a:lvl4pPr>
            <a:lvl5pPr marL="2286000" lvl="4" indent="-228600" algn="l">
              <a:spcBef>
                <a:spcPts val="600"/>
              </a:spcBef>
              <a:spcAft>
                <a:spcPts val="0"/>
              </a:spcAft>
              <a:buSzPts val="1610"/>
              <a:buFont typeface="Garamond"/>
              <a:buNone/>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39" name="Google Shape;139;p25"/>
          <p:cNvSpPr txBox="1">
            <a:spLocks noGrp="1"/>
          </p:cNvSpPr>
          <p:nvPr>
            <p:ph type="body" idx="2"/>
          </p:nvPr>
        </p:nvSpPr>
        <p:spPr>
          <a:xfrm>
            <a:off x="1176863" y="3257550"/>
            <a:ext cx="6798738" cy="1149350"/>
          </a:xfrm>
          <a:prstGeom prst="rect">
            <a:avLst/>
          </a:prstGeom>
          <a:noFill/>
          <a:ln>
            <a:noFill/>
          </a:ln>
        </p:spPr>
        <p:txBody>
          <a:bodyPr spcFirstLastPara="1" wrap="square" lIns="91425" tIns="45700" rIns="91425" bIns="45700" anchor="ctr" anchorCtr="0">
            <a:noAutofit/>
          </a:bodyPr>
          <a:lstStyle>
            <a:lvl1pPr marL="457200" lvl="0" indent="-228600" algn="ctr">
              <a:spcBef>
                <a:spcPts val="40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40" name="Google Shape;140;p25"/>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25"/>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25"/>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3" name="Google Shape;143;p25"/>
          <p:cNvSpPr txBox="1"/>
          <p:nvPr/>
        </p:nvSpPr>
        <p:spPr>
          <a:xfrm>
            <a:off x="849969" y="679022"/>
            <a:ext cx="457319" cy="4385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7200" b="0" i="0" u="none" strike="noStrike" cap="none">
                <a:solidFill>
                  <a:schemeClr val="dk1"/>
                </a:solidFill>
                <a:latin typeface="Garamond"/>
                <a:ea typeface="Garamond"/>
                <a:cs typeface="Garamond"/>
                <a:sym typeface="Garamond"/>
              </a:rPr>
              <a:t>“</a:t>
            </a:r>
            <a:endParaRPr/>
          </a:p>
        </p:txBody>
      </p:sp>
      <p:sp>
        <p:nvSpPr>
          <p:cNvPr id="144" name="Google Shape;144;p25"/>
          <p:cNvSpPr txBox="1"/>
          <p:nvPr/>
        </p:nvSpPr>
        <p:spPr>
          <a:xfrm>
            <a:off x="7633503" y="2120902"/>
            <a:ext cx="457319" cy="43858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7200" b="0" i="0" u="none" strike="noStrike" cap="none">
                <a:solidFill>
                  <a:schemeClr val="dk1"/>
                </a:solidFill>
                <a:latin typeface="Garamond"/>
                <a:ea typeface="Garamond"/>
                <a:cs typeface="Garamond"/>
                <a:sym typeface="Garamond"/>
              </a:rPr>
              <a:t>”</a:t>
            </a:r>
            <a:endParaRPr/>
          </a:p>
        </p:txBody>
      </p:sp>
      <p:cxnSp>
        <p:nvCxnSpPr>
          <p:cNvPr id="145" name="Google Shape;145;p25"/>
          <p:cNvCxnSpPr/>
          <p:nvPr/>
        </p:nvCxnSpPr>
        <p:spPr>
          <a:xfrm>
            <a:off x="1278466" y="3105149"/>
            <a:ext cx="6595534"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46"/>
        <p:cNvGrpSpPr/>
        <p:nvPr/>
      </p:nvGrpSpPr>
      <p:grpSpPr>
        <a:xfrm>
          <a:off x="0" y="0"/>
          <a:ext cx="0" cy="0"/>
          <a:chOff x="0" y="0"/>
          <a:chExt cx="0" cy="0"/>
        </a:xfrm>
      </p:grpSpPr>
      <p:sp>
        <p:nvSpPr>
          <p:cNvPr id="147" name="Google Shape;147;p26"/>
          <p:cNvSpPr txBox="1">
            <a:spLocks noGrp="1"/>
          </p:cNvSpPr>
          <p:nvPr>
            <p:ph type="title"/>
          </p:nvPr>
        </p:nvSpPr>
        <p:spPr>
          <a:xfrm>
            <a:off x="1176869" y="2481436"/>
            <a:ext cx="6798728" cy="11016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rgbClr val="262626"/>
              </a:buClr>
              <a:buSzPts val="3200"/>
              <a:buFont typeface="Garamond"/>
              <a:buNone/>
              <a:defRPr sz="32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26"/>
          <p:cNvSpPr txBox="1">
            <a:spLocks noGrp="1"/>
          </p:cNvSpPr>
          <p:nvPr>
            <p:ph type="body" idx="1"/>
          </p:nvPr>
        </p:nvSpPr>
        <p:spPr>
          <a:xfrm>
            <a:off x="1176868" y="3583036"/>
            <a:ext cx="6798730" cy="645300"/>
          </a:xfrm>
          <a:prstGeom prst="rect">
            <a:avLst/>
          </a:prstGeom>
          <a:noFill/>
          <a:ln>
            <a:noFill/>
          </a:ln>
        </p:spPr>
        <p:txBody>
          <a:bodyPr spcFirstLastPara="1" wrap="square" lIns="91425" tIns="45700" rIns="91425" bIns="45700" anchor="t" anchorCtr="0">
            <a:noAutofit/>
          </a:bodyPr>
          <a:lstStyle>
            <a:lvl1pPr marL="457200" lvl="0" indent="-228600" algn="l">
              <a:spcBef>
                <a:spcPts val="360"/>
              </a:spcBef>
              <a:spcAft>
                <a:spcPts val="0"/>
              </a:spcAft>
              <a:buSzPts val="2070"/>
              <a:buNone/>
              <a:defRPr sz="18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49" name="Google Shape;149;p26"/>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26"/>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26"/>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1409416" y="736599"/>
            <a:ext cx="6325168" cy="1682751"/>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chemeClr val="dk1"/>
              </a:buClr>
              <a:buSzPts val="3200"/>
              <a:buFont typeface="Garamond"/>
              <a:buNone/>
              <a:defRPr sz="3200" b="0" cap="none">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27"/>
          <p:cNvSpPr txBox="1">
            <a:spLocks noGrp="1"/>
          </p:cNvSpPr>
          <p:nvPr>
            <p:ph type="body" idx="1"/>
          </p:nvPr>
        </p:nvSpPr>
        <p:spPr>
          <a:xfrm>
            <a:off x="1176868" y="2729484"/>
            <a:ext cx="6798730" cy="665226"/>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55" name="Google Shape;155;p27"/>
          <p:cNvSpPr txBox="1">
            <a:spLocks noGrp="1"/>
          </p:cNvSpPr>
          <p:nvPr>
            <p:ph type="body" idx="2"/>
          </p:nvPr>
        </p:nvSpPr>
        <p:spPr>
          <a:xfrm>
            <a:off x="1176865" y="3397250"/>
            <a:ext cx="6798736" cy="100965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840"/>
              <a:buNone/>
              <a:defRPr sz="1600">
                <a:solidFill>
                  <a:schemeClr val="dk1"/>
                </a:solidFill>
              </a:defRPr>
            </a:lvl1pPr>
            <a:lvl2pPr marL="914400" lvl="1" indent="-228600" algn="l">
              <a:spcBef>
                <a:spcPts val="600"/>
              </a:spcBef>
              <a:spcAft>
                <a:spcPts val="0"/>
              </a:spcAft>
              <a:buSzPts val="1840"/>
              <a:buNone/>
              <a:defRPr sz="16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56" name="Google Shape;156;p27"/>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27"/>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7"/>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59" name="Google Shape;159;p27"/>
          <p:cNvSpPr txBox="1"/>
          <p:nvPr/>
        </p:nvSpPr>
        <p:spPr>
          <a:xfrm>
            <a:off x="878060" y="672671"/>
            <a:ext cx="457319" cy="43858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 sz="8000" b="0" i="0" u="none" strike="noStrike" cap="none">
                <a:solidFill>
                  <a:schemeClr val="dk1"/>
                </a:solidFill>
                <a:latin typeface="Garamond"/>
                <a:ea typeface="Garamond"/>
                <a:cs typeface="Garamond"/>
                <a:sym typeface="Garamond"/>
              </a:rPr>
              <a:t>“</a:t>
            </a:r>
            <a:endParaRPr/>
          </a:p>
        </p:txBody>
      </p:sp>
      <p:sp>
        <p:nvSpPr>
          <p:cNvPr id="160" name="Google Shape;160;p27"/>
          <p:cNvSpPr txBox="1"/>
          <p:nvPr/>
        </p:nvSpPr>
        <p:spPr>
          <a:xfrm>
            <a:off x="7649796" y="1955796"/>
            <a:ext cx="457319" cy="438582"/>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r>
              <a:rPr lang="en" sz="8000" b="0" i="0" u="none" strike="noStrike" cap="none">
                <a:solidFill>
                  <a:schemeClr val="dk1"/>
                </a:solidFill>
                <a:latin typeface="Garamond"/>
                <a:ea typeface="Garamond"/>
                <a:cs typeface="Garamond"/>
                <a:sym typeface="Garamond"/>
              </a:rPr>
              <a:t>”</a:t>
            </a:r>
            <a:endParaRPr/>
          </a:p>
        </p:txBody>
      </p:sp>
      <p:cxnSp>
        <p:nvCxnSpPr>
          <p:cNvPr id="161" name="Google Shape;161;p27"/>
          <p:cNvCxnSpPr/>
          <p:nvPr/>
        </p:nvCxnSpPr>
        <p:spPr>
          <a:xfrm>
            <a:off x="1278466" y="2571750"/>
            <a:ext cx="6595534"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2"/>
        <p:cNvGrpSpPr/>
        <p:nvPr/>
      </p:nvGrpSpPr>
      <p:grpSpPr>
        <a:xfrm>
          <a:off x="0" y="0"/>
          <a:ext cx="0" cy="0"/>
          <a:chOff x="0" y="0"/>
          <a:chExt cx="0" cy="0"/>
        </a:xfrm>
      </p:grpSpPr>
      <p:sp>
        <p:nvSpPr>
          <p:cNvPr id="163" name="Google Shape;163;p28"/>
          <p:cNvSpPr txBox="1">
            <a:spLocks noGrp="1"/>
          </p:cNvSpPr>
          <p:nvPr>
            <p:ph type="title"/>
          </p:nvPr>
        </p:nvSpPr>
        <p:spPr>
          <a:xfrm>
            <a:off x="1176865" y="736598"/>
            <a:ext cx="6798734" cy="172085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3200"/>
              <a:buFont typeface="Garamond"/>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8"/>
          <p:cNvSpPr txBox="1">
            <a:spLocks noGrp="1"/>
          </p:cNvSpPr>
          <p:nvPr>
            <p:ph type="body" idx="1"/>
          </p:nvPr>
        </p:nvSpPr>
        <p:spPr>
          <a:xfrm>
            <a:off x="1176868" y="2674620"/>
            <a:ext cx="6798730" cy="678942"/>
          </a:xfrm>
          <a:prstGeom prst="rect">
            <a:avLst/>
          </a:prstGeom>
          <a:noFill/>
          <a:ln>
            <a:noFill/>
          </a:ln>
        </p:spPr>
        <p:txBody>
          <a:bodyPr spcFirstLastPara="1" wrap="square" lIns="91425" tIns="45700" rIns="91425" bIns="45700" anchor="b" anchorCtr="0">
            <a:noAutofit/>
          </a:bodyPr>
          <a:lstStyle>
            <a:lvl1pPr marL="457200" lvl="0" indent="-228600" algn="l">
              <a:spcBef>
                <a:spcPts val="0"/>
              </a:spcBef>
              <a:spcAft>
                <a:spcPts val="0"/>
              </a:spcAft>
              <a:buSzPts val="2300"/>
              <a:buNone/>
              <a:defRPr sz="2000">
                <a:solidFill>
                  <a:schemeClr val="dk1"/>
                </a:solidFill>
              </a:defRPr>
            </a:lvl1pPr>
            <a:lvl2pPr marL="914400" lvl="1" indent="-228600" algn="l">
              <a:spcBef>
                <a:spcPts val="600"/>
              </a:spcBef>
              <a:spcAft>
                <a:spcPts val="0"/>
              </a:spcAft>
              <a:buSzPts val="2070"/>
              <a:buNone/>
              <a:defRPr sz="18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65" name="Google Shape;165;p28"/>
          <p:cNvSpPr txBox="1">
            <a:spLocks noGrp="1"/>
          </p:cNvSpPr>
          <p:nvPr>
            <p:ph type="body" idx="2"/>
          </p:nvPr>
        </p:nvSpPr>
        <p:spPr>
          <a:xfrm>
            <a:off x="1176866" y="3352800"/>
            <a:ext cx="6798734" cy="1054100"/>
          </a:xfrm>
          <a:prstGeom prst="rect">
            <a:avLst/>
          </a:prstGeom>
          <a:noFill/>
          <a:ln>
            <a:noFill/>
          </a:ln>
        </p:spPr>
        <p:txBody>
          <a:bodyPr spcFirstLastPara="1" wrap="square" lIns="91425" tIns="45700" rIns="91425" bIns="45700" anchor="t" anchorCtr="0">
            <a:noAutofit/>
          </a:bodyPr>
          <a:lstStyle>
            <a:lvl1pPr marL="457200" lvl="0" indent="-228600" algn="l">
              <a:spcBef>
                <a:spcPts val="320"/>
              </a:spcBef>
              <a:spcAft>
                <a:spcPts val="0"/>
              </a:spcAft>
              <a:buSzPts val="1840"/>
              <a:buNone/>
              <a:defRPr sz="1600">
                <a:solidFill>
                  <a:schemeClr val="dk1"/>
                </a:solidFill>
              </a:defRPr>
            </a:lvl1pPr>
            <a:lvl2pPr marL="914400" lvl="1" indent="-228600" algn="l">
              <a:spcBef>
                <a:spcPts val="600"/>
              </a:spcBef>
              <a:spcAft>
                <a:spcPts val="0"/>
              </a:spcAft>
              <a:buSzPts val="1840"/>
              <a:buNone/>
              <a:defRPr sz="1600">
                <a:solidFill>
                  <a:srgbClr val="888888"/>
                </a:solidFill>
              </a:defRPr>
            </a:lvl2pPr>
            <a:lvl3pPr marL="1371600" lvl="2" indent="-228600" algn="l">
              <a:spcBef>
                <a:spcPts val="600"/>
              </a:spcBef>
              <a:spcAft>
                <a:spcPts val="0"/>
              </a:spcAft>
              <a:buSzPts val="1840"/>
              <a:buNone/>
              <a:defRPr sz="1600">
                <a:solidFill>
                  <a:srgbClr val="888888"/>
                </a:solidFill>
              </a:defRPr>
            </a:lvl3pPr>
            <a:lvl4pPr marL="1828800" lvl="3" indent="-228600" algn="l">
              <a:spcBef>
                <a:spcPts val="600"/>
              </a:spcBef>
              <a:spcAft>
                <a:spcPts val="0"/>
              </a:spcAft>
              <a:buSzPts val="1610"/>
              <a:buNone/>
              <a:defRPr sz="1400">
                <a:solidFill>
                  <a:srgbClr val="888888"/>
                </a:solidFill>
              </a:defRPr>
            </a:lvl4pPr>
            <a:lvl5pPr marL="2286000" lvl="4" indent="-228600" algn="l">
              <a:spcBef>
                <a:spcPts val="600"/>
              </a:spcBef>
              <a:spcAft>
                <a:spcPts val="0"/>
              </a:spcAft>
              <a:buSzPts val="1610"/>
              <a:buNone/>
              <a:defRPr sz="1400">
                <a:solidFill>
                  <a:srgbClr val="888888"/>
                </a:solidFill>
              </a:defRPr>
            </a:lvl5pPr>
            <a:lvl6pPr marL="2743200" lvl="5" indent="-228600" algn="l">
              <a:spcBef>
                <a:spcPts val="600"/>
              </a:spcBef>
              <a:spcAft>
                <a:spcPts val="0"/>
              </a:spcAft>
              <a:buSzPts val="1610"/>
              <a:buNone/>
              <a:defRPr sz="1400">
                <a:solidFill>
                  <a:srgbClr val="888888"/>
                </a:solidFill>
              </a:defRPr>
            </a:lvl6pPr>
            <a:lvl7pPr marL="3200400" lvl="6" indent="-228600" algn="l">
              <a:spcBef>
                <a:spcPts val="600"/>
              </a:spcBef>
              <a:spcAft>
                <a:spcPts val="0"/>
              </a:spcAft>
              <a:buSzPts val="1610"/>
              <a:buNone/>
              <a:defRPr sz="1400">
                <a:solidFill>
                  <a:srgbClr val="888888"/>
                </a:solidFill>
              </a:defRPr>
            </a:lvl7pPr>
            <a:lvl8pPr marL="3657600" lvl="7" indent="-228600" algn="l">
              <a:spcBef>
                <a:spcPts val="600"/>
              </a:spcBef>
              <a:spcAft>
                <a:spcPts val="0"/>
              </a:spcAft>
              <a:buSzPts val="1610"/>
              <a:buNone/>
              <a:defRPr sz="1400">
                <a:solidFill>
                  <a:srgbClr val="888888"/>
                </a:solidFill>
              </a:defRPr>
            </a:lvl8pPr>
            <a:lvl9pPr marL="4114800" lvl="8" indent="-228600" algn="l">
              <a:spcBef>
                <a:spcPts val="600"/>
              </a:spcBef>
              <a:spcAft>
                <a:spcPts val="600"/>
              </a:spcAft>
              <a:buSzPts val="1610"/>
              <a:buNone/>
              <a:defRPr sz="1400">
                <a:solidFill>
                  <a:srgbClr val="888888"/>
                </a:solidFill>
              </a:defRPr>
            </a:lvl9pPr>
          </a:lstStyle>
          <a:p>
            <a:endParaRPr/>
          </a:p>
        </p:txBody>
      </p:sp>
      <p:sp>
        <p:nvSpPr>
          <p:cNvPr id="166" name="Google Shape;166;p28"/>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7" name="Google Shape;167;p28"/>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8" name="Google Shape;168;p28"/>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69" name="Google Shape;169;p28"/>
          <p:cNvCxnSpPr/>
          <p:nvPr/>
        </p:nvCxnSpPr>
        <p:spPr>
          <a:xfrm>
            <a:off x="1278469" y="2571750"/>
            <a:ext cx="6606421"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4000"/>
              <a:buFont typeface="Garamond"/>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2" name="Google Shape;172;p29"/>
          <p:cNvSpPr txBox="1">
            <a:spLocks noGrp="1"/>
          </p:cNvSpPr>
          <p:nvPr>
            <p:ph type="body" idx="1"/>
          </p:nvPr>
        </p:nvSpPr>
        <p:spPr>
          <a:xfrm rot="5400000">
            <a:off x="3306583" y="-262117"/>
            <a:ext cx="2539300" cy="6798736"/>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73" name="Google Shape;173;p29"/>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4" name="Google Shape;174;p29"/>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5" name="Google Shape;175;p29"/>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76" name="Google Shape;176;p29"/>
          <p:cNvCxnSpPr/>
          <p:nvPr/>
        </p:nvCxnSpPr>
        <p:spPr>
          <a:xfrm>
            <a:off x="1278466" y="1766002"/>
            <a:ext cx="6606424" cy="0"/>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7"/>
        <p:cNvGrpSpPr/>
        <p:nvPr/>
      </p:nvGrpSpPr>
      <p:grpSpPr>
        <a:xfrm>
          <a:off x="0" y="0"/>
          <a:ext cx="0" cy="0"/>
          <a:chOff x="0" y="0"/>
          <a:chExt cx="0" cy="0"/>
        </a:xfrm>
      </p:grpSpPr>
      <p:sp>
        <p:nvSpPr>
          <p:cNvPr id="178" name="Google Shape;178;p30"/>
          <p:cNvSpPr txBox="1">
            <a:spLocks noGrp="1"/>
          </p:cNvSpPr>
          <p:nvPr>
            <p:ph type="title"/>
          </p:nvPr>
        </p:nvSpPr>
        <p:spPr>
          <a:xfrm rot="5400000">
            <a:off x="5302759" y="1734063"/>
            <a:ext cx="3726746" cy="1618930"/>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Clr>
                <a:srgbClr val="262626"/>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9" name="Google Shape;179;p30"/>
          <p:cNvSpPr txBox="1">
            <a:spLocks noGrp="1"/>
          </p:cNvSpPr>
          <p:nvPr>
            <p:ph type="body" idx="1"/>
          </p:nvPr>
        </p:nvSpPr>
        <p:spPr>
          <a:xfrm rot="5400000">
            <a:off x="1771249" y="85773"/>
            <a:ext cx="3726745" cy="4915509"/>
          </a:xfrm>
          <a:prstGeom prst="rect">
            <a:avLst/>
          </a:prstGeom>
          <a:noFill/>
          <a:ln>
            <a:noFill/>
          </a:ln>
        </p:spPr>
        <p:txBody>
          <a:bodyPr spcFirstLastPara="1" wrap="square" lIns="91425" tIns="45700" rIns="91425" bIns="45700" anchor="t" anchorCtr="0">
            <a:noAutofit/>
          </a:bodyPr>
          <a:lstStyle>
            <a:lvl1pPr marL="457200" lvl="0" indent="-360045" algn="l">
              <a:spcBef>
                <a:spcPts val="360"/>
              </a:spcBef>
              <a:spcAft>
                <a:spcPts val="0"/>
              </a:spcAft>
              <a:buSzPts val="2070"/>
              <a:buChar char="•"/>
              <a:defRPr/>
            </a:lvl1pPr>
            <a:lvl2pPr marL="914400" lvl="1" indent="-360044" algn="l">
              <a:spcBef>
                <a:spcPts val="600"/>
              </a:spcBef>
              <a:spcAft>
                <a:spcPts val="0"/>
              </a:spcAft>
              <a:buSzPts val="2070"/>
              <a:buChar char="•"/>
              <a:defRPr/>
            </a:lvl2pPr>
            <a:lvl3pPr marL="1371600" lvl="2" indent="-360044" algn="l">
              <a:spcBef>
                <a:spcPts val="600"/>
              </a:spcBef>
              <a:spcAft>
                <a:spcPts val="0"/>
              </a:spcAft>
              <a:buSzPts val="2070"/>
              <a:buChar char="•"/>
              <a:defRPr/>
            </a:lvl3pPr>
            <a:lvl4pPr marL="1828800" lvl="3" indent="-360044" algn="l">
              <a:spcBef>
                <a:spcPts val="600"/>
              </a:spcBef>
              <a:spcAft>
                <a:spcPts val="0"/>
              </a:spcAft>
              <a:buSzPts val="2070"/>
              <a:buChar char="•"/>
              <a:defRPr/>
            </a:lvl4pPr>
            <a:lvl5pPr marL="2286000" lvl="4" indent="-360045" algn="l">
              <a:spcBef>
                <a:spcPts val="600"/>
              </a:spcBef>
              <a:spcAft>
                <a:spcPts val="0"/>
              </a:spcAft>
              <a:buSzPts val="2070"/>
              <a:buChar char="•"/>
              <a:defRPr/>
            </a:lvl5pPr>
            <a:lvl6pPr marL="2743200" lvl="5" indent="-360045" algn="l">
              <a:spcBef>
                <a:spcPts val="600"/>
              </a:spcBef>
              <a:spcAft>
                <a:spcPts val="0"/>
              </a:spcAft>
              <a:buSzPts val="2070"/>
              <a:buChar char="•"/>
              <a:defRPr/>
            </a:lvl6pPr>
            <a:lvl7pPr marL="3200400" lvl="6" indent="-360045" algn="l">
              <a:spcBef>
                <a:spcPts val="600"/>
              </a:spcBef>
              <a:spcAft>
                <a:spcPts val="0"/>
              </a:spcAft>
              <a:buSzPts val="2070"/>
              <a:buChar char="•"/>
              <a:defRPr/>
            </a:lvl7pPr>
            <a:lvl8pPr marL="3657600" lvl="7" indent="-360045" algn="l">
              <a:spcBef>
                <a:spcPts val="600"/>
              </a:spcBef>
              <a:spcAft>
                <a:spcPts val="0"/>
              </a:spcAft>
              <a:buSzPts val="2070"/>
              <a:buChar char="•"/>
              <a:defRPr/>
            </a:lvl8pPr>
            <a:lvl9pPr marL="4114800" lvl="8" indent="-360045" algn="l">
              <a:spcBef>
                <a:spcPts val="600"/>
              </a:spcBef>
              <a:spcAft>
                <a:spcPts val="600"/>
              </a:spcAft>
              <a:buSzPts val="2070"/>
              <a:buChar char="•"/>
              <a:defRPr/>
            </a:lvl9pPr>
          </a:lstStyle>
          <a:p>
            <a:endParaRPr/>
          </a:p>
        </p:txBody>
      </p:sp>
      <p:sp>
        <p:nvSpPr>
          <p:cNvPr id="180" name="Google Shape;180;p30"/>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1" name="Google Shape;181;p30"/>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2" name="Google Shape;182;p30"/>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cxnSp>
        <p:nvCxnSpPr>
          <p:cNvPr id="183" name="Google Shape;183;p30"/>
          <p:cNvCxnSpPr/>
          <p:nvPr/>
        </p:nvCxnSpPr>
        <p:spPr>
          <a:xfrm>
            <a:off x="6245512" y="680155"/>
            <a:ext cx="0" cy="3726745"/>
          </a:xfrm>
          <a:prstGeom prst="straightConnector1">
            <a:avLst/>
          </a:prstGeom>
          <a:noFill/>
          <a:ln w="15875" cap="flat" cmpd="sng">
            <a:solidFill>
              <a:srgbClr val="E8D08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image" Target="../media/image1.jpg"/><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0"/>
        <p:cNvGrpSpPr/>
        <p:nvPr/>
      </p:nvGrpSpPr>
      <p:grpSpPr>
        <a:xfrm>
          <a:off x="0" y="0"/>
          <a:ext cx="0" cy="0"/>
          <a:chOff x="0" y="0"/>
          <a:chExt cx="0" cy="0"/>
        </a:xfrm>
      </p:grpSpPr>
      <p:pic>
        <p:nvPicPr>
          <p:cNvPr id="51" name="Google Shape;51;p13" descr="SD-PanelContent-GrommetsCombined.png"/>
          <p:cNvPicPr preferRelativeResize="0"/>
          <p:nvPr/>
        </p:nvPicPr>
        <p:blipFill rotWithShape="1">
          <a:blip r:embed="rId20">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rgbClr val="262626"/>
              </a:buClr>
              <a:buSzPts val="4000"/>
              <a:buFont typeface="Garamond"/>
              <a:buNone/>
              <a:defRPr sz="4000" b="0" i="0" u="none" strike="noStrike" cap="none">
                <a:solidFill>
                  <a:srgbClr val="262626"/>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2"/>
                </a:solidFill>
              </a:defRPr>
            </a:lvl2pPr>
            <a:lvl3pPr marR="0" lvl="2" algn="l" rtl="0">
              <a:spcBef>
                <a:spcPts val="0"/>
              </a:spcBef>
              <a:spcAft>
                <a:spcPts val="0"/>
              </a:spcAft>
              <a:buSzPts val="1400"/>
              <a:buNone/>
              <a:defRPr sz="1800" b="0" i="0" u="none" strike="noStrike" cap="none">
                <a:solidFill>
                  <a:schemeClr val="dk2"/>
                </a:solidFill>
              </a:defRPr>
            </a:lvl3pPr>
            <a:lvl4pPr marR="0" lvl="3" algn="l" rtl="0">
              <a:spcBef>
                <a:spcPts val="0"/>
              </a:spcBef>
              <a:spcAft>
                <a:spcPts val="0"/>
              </a:spcAft>
              <a:buSzPts val="1400"/>
              <a:buNone/>
              <a:defRPr sz="1800" b="0" i="0" u="none" strike="noStrike" cap="none">
                <a:solidFill>
                  <a:schemeClr val="dk2"/>
                </a:solidFill>
              </a:defRPr>
            </a:lvl4pPr>
            <a:lvl5pPr marR="0" lvl="4" algn="l" rtl="0">
              <a:spcBef>
                <a:spcPts val="0"/>
              </a:spcBef>
              <a:spcAft>
                <a:spcPts val="0"/>
              </a:spcAft>
              <a:buSzPts val="1400"/>
              <a:buNone/>
              <a:defRPr sz="1800" b="0" i="0" u="none" strike="noStrike" cap="none">
                <a:solidFill>
                  <a:schemeClr val="dk2"/>
                </a:solidFill>
              </a:defRPr>
            </a:lvl5pPr>
            <a:lvl6pPr marR="0" lvl="5" algn="l" rtl="0">
              <a:spcBef>
                <a:spcPts val="0"/>
              </a:spcBef>
              <a:spcAft>
                <a:spcPts val="0"/>
              </a:spcAft>
              <a:buSzPts val="1400"/>
              <a:buNone/>
              <a:defRPr sz="1800" b="0" i="0" u="none" strike="noStrike" cap="none">
                <a:solidFill>
                  <a:schemeClr val="dk2"/>
                </a:solidFill>
              </a:defRPr>
            </a:lvl6pPr>
            <a:lvl7pPr marR="0" lvl="6" algn="l" rtl="0">
              <a:spcBef>
                <a:spcPts val="0"/>
              </a:spcBef>
              <a:spcAft>
                <a:spcPts val="0"/>
              </a:spcAft>
              <a:buSzPts val="1400"/>
              <a:buNone/>
              <a:defRPr sz="1800" b="0" i="0" u="none" strike="noStrike" cap="none">
                <a:solidFill>
                  <a:schemeClr val="dk2"/>
                </a:solidFill>
              </a:defRPr>
            </a:lvl7pPr>
            <a:lvl8pPr marR="0" lvl="7" algn="l" rtl="0">
              <a:spcBef>
                <a:spcPts val="0"/>
              </a:spcBef>
              <a:spcAft>
                <a:spcPts val="0"/>
              </a:spcAft>
              <a:buSzPts val="1400"/>
              <a:buNone/>
              <a:defRPr sz="1800" b="0" i="0" u="none" strike="noStrike" cap="none">
                <a:solidFill>
                  <a:schemeClr val="dk2"/>
                </a:solidFill>
              </a:defRPr>
            </a:lvl8pPr>
            <a:lvl9pPr marR="0" lvl="8" algn="l" rtl="0">
              <a:spcBef>
                <a:spcPts val="0"/>
              </a:spcBef>
              <a:spcAft>
                <a:spcPts val="0"/>
              </a:spcAft>
              <a:buSzPts val="1400"/>
              <a:buNone/>
              <a:defRPr sz="1800" b="0" i="0" u="none" strike="noStrike" cap="none">
                <a:solidFill>
                  <a:schemeClr val="dk2"/>
                </a:solidFill>
              </a:defRPr>
            </a:lvl9pPr>
          </a:lstStyle>
          <a:p>
            <a:endParaRPr/>
          </a:p>
        </p:txBody>
      </p:sp>
      <p:sp>
        <p:nvSpPr>
          <p:cNvPr id="53" name="Google Shape;53;p13"/>
          <p:cNvSpPr txBox="1">
            <a:spLocks noGrp="1"/>
          </p:cNvSpPr>
          <p:nvPr>
            <p:ph type="body" idx="1"/>
          </p:nvPr>
        </p:nvSpPr>
        <p:spPr>
          <a:xfrm>
            <a:off x="1176865" y="1867601"/>
            <a:ext cx="6798736" cy="2583748"/>
          </a:xfrm>
          <a:prstGeom prst="rect">
            <a:avLst/>
          </a:prstGeom>
          <a:noFill/>
          <a:ln>
            <a:noFill/>
          </a:ln>
        </p:spPr>
        <p:txBody>
          <a:bodyPr spcFirstLastPara="1" wrap="square" lIns="91425" tIns="45700" rIns="91425" bIns="45700" anchor="t" anchorCtr="0">
            <a:noAutofit/>
          </a:bodyPr>
          <a:lstStyle>
            <a:lvl1pPr marL="457200" marR="0" lvl="0" indent="-403860" algn="l" rtl="0">
              <a:spcBef>
                <a:spcPts val="480"/>
              </a:spcBef>
              <a:spcAft>
                <a:spcPts val="0"/>
              </a:spcAft>
              <a:buClr>
                <a:schemeClr val="accent1"/>
              </a:buClr>
              <a:buSzPts val="2760"/>
              <a:buFont typeface="Arial"/>
              <a:buChar char="•"/>
              <a:defRPr sz="2400" b="0" i="0" u="none" strike="noStrike" cap="none">
                <a:solidFill>
                  <a:srgbClr val="262626"/>
                </a:solidFill>
                <a:latin typeface="Garamond"/>
                <a:ea typeface="Garamond"/>
                <a:cs typeface="Garamond"/>
                <a:sym typeface="Garamond"/>
              </a:defRPr>
            </a:lvl1pPr>
            <a:lvl2pPr marL="914400" marR="0" lvl="1" indent="-374650" algn="l" rtl="0">
              <a:spcBef>
                <a:spcPts val="600"/>
              </a:spcBef>
              <a:spcAft>
                <a:spcPts val="0"/>
              </a:spcAft>
              <a:buClr>
                <a:schemeClr val="accent1"/>
              </a:buClr>
              <a:buSzPts val="2300"/>
              <a:buFont typeface="Arial"/>
              <a:buChar char="•"/>
              <a:defRPr sz="2000" b="0" i="0" u="none" strike="noStrike" cap="none">
                <a:solidFill>
                  <a:srgbClr val="262626"/>
                </a:solidFill>
                <a:latin typeface="Garamond"/>
                <a:ea typeface="Garamond"/>
                <a:cs typeface="Garamond"/>
                <a:sym typeface="Garamond"/>
              </a:defRPr>
            </a:lvl2pPr>
            <a:lvl3pPr marL="1371600" marR="0" lvl="2" indent="-360044" algn="l" rtl="0">
              <a:spcBef>
                <a:spcPts val="600"/>
              </a:spcBef>
              <a:spcAft>
                <a:spcPts val="0"/>
              </a:spcAft>
              <a:buClr>
                <a:schemeClr val="accent1"/>
              </a:buClr>
              <a:buSzPts val="2070"/>
              <a:buFont typeface="Arial"/>
              <a:buChar char="•"/>
              <a:defRPr sz="1800" b="0" i="0" u="none" strike="noStrike" cap="none">
                <a:solidFill>
                  <a:srgbClr val="262626"/>
                </a:solidFill>
                <a:latin typeface="Garamond"/>
                <a:ea typeface="Garamond"/>
                <a:cs typeface="Garamond"/>
                <a:sym typeface="Garamond"/>
              </a:defRPr>
            </a:lvl3pPr>
            <a:lvl4pPr marL="1828800" marR="0" lvl="3" indent="-345439" algn="l" rtl="0">
              <a:spcBef>
                <a:spcPts val="600"/>
              </a:spcBef>
              <a:spcAft>
                <a:spcPts val="0"/>
              </a:spcAft>
              <a:buClr>
                <a:schemeClr val="accent1"/>
              </a:buClr>
              <a:buSzPts val="1840"/>
              <a:buFont typeface="Arial"/>
              <a:buChar char="•"/>
              <a:defRPr sz="1600" b="0" i="0" u="none" strike="noStrike" cap="none">
                <a:solidFill>
                  <a:srgbClr val="262626"/>
                </a:solidFill>
                <a:latin typeface="Garamond"/>
                <a:ea typeface="Garamond"/>
                <a:cs typeface="Garamond"/>
                <a:sym typeface="Garamond"/>
              </a:defRPr>
            </a:lvl4pPr>
            <a:lvl5pPr marL="2286000" marR="0" lvl="4"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5pPr>
            <a:lvl6pPr marL="2743200" marR="0" lvl="5"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6pPr>
            <a:lvl7pPr marL="3200400" marR="0" lvl="6" indent="-330835"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7pPr>
            <a:lvl8pPr marL="3657600" marR="0" lvl="7" indent="-330834" algn="l" rtl="0">
              <a:spcBef>
                <a:spcPts val="600"/>
              </a:spcBef>
              <a:spcAft>
                <a:spcPts val="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8pPr>
            <a:lvl9pPr marL="4114800" marR="0" lvl="8" indent="-330834" algn="l" rtl="0">
              <a:spcBef>
                <a:spcPts val="600"/>
              </a:spcBef>
              <a:spcAft>
                <a:spcPts val="600"/>
              </a:spcAft>
              <a:buClr>
                <a:schemeClr val="accent1"/>
              </a:buClr>
              <a:buSzPts val="1610"/>
              <a:buFont typeface="Arial"/>
              <a:buChar char="•"/>
              <a:defRPr sz="1400" b="0" i="0" u="none" strike="noStrike" cap="none">
                <a:solidFill>
                  <a:srgbClr val="262626"/>
                </a:solidFill>
                <a:latin typeface="Garamond"/>
                <a:ea typeface="Garamond"/>
                <a:cs typeface="Garamond"/>
                <a:sym typeface="Garamond"/>
              </a:defRPr>
            </a:lvl9pPr>
          </a:lstStyle>
          <a:p>
            <a:endParaRPr/>
          </a:p>
        </p:txBody>
      </p:sp>
      <p:sp>
        <p:nvSpPr>
          <p:cNvPr id="54" name="Google Shape;54;p13"/>
          <p:cNvSpPr txBox="1">
            <a:spLocks noGrp="1"/>
          </p:cNvSpPr>
          <p:nvPr>
            <p:ph type="dt" idx="10"/>
          </p:nvPr>
        </p:nvSpPr>
        <p:spPr>
          <a:xfrm>
            <a:off x="6356670" y="4470400"/>
            <a:ext cx="1148283" cy="20955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55" name="Google Shape;55;p13"/>
          <p:cNvSpPr txBox="1">
            <a:spLocks noGrp="1"/>
          </p:cNvSpPr>
          <p:nvPr>
            <p:ph type="ftr" idx="11"/>
          </p:nvPr>
        </p:nvSpPr>
        <p:spPr>
          <a:xfrm>
            <a:off x="1176865" y="4470400"/>
            <a:ext cx="5104667" cy="2095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b="0" i="0" u="none" strike="noStrike" cap="none">
                <a:solidFill>
                  <a:schemeClr val="dk1"/>
                </a:solidFill>
                <a:latin typeface="Garamond"/>
                <a:ea typeface="Garamond"/>
                <a:cs typeface="Garamond"/>
                <a:sym typeface="Garamond"/>
              </a:defRPr>
            </a:lvl1pPr>
            <a:lvl2pPr marR="0" lvl="1"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2pPr>
            <a:lvl3pPr marR="0" lvl="2"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3pPr>
            <a:lvl4pPr marR="0" lvl="3"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4pPr>
            <a:lvl5pPr marR="0" lvl="4"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5pPr>
            <a:lvl6pPr marR="0" lvl="5"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6pPr>
            <a:lvl7pPr marR="0" lvl="6"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7pPr>
            <a:lvl8pPr marR="0" lvl="7"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8pPr>
            <a:lvl9pPr marR="0" lvl="8" algn="l" rtl="0">
              <a:spcBef>
                <a:spcPts val="0"/>
              </a:spcBef>
              <a:spcAft>
                <a:spcPts val="0"/>
              </a:spcAft>
              <a:buSzPts val="1400"/>
              <a:buNone/>
              <a:defRPr sz="1800" b="0" i="0" u="none" strike="noStrike" cap="none">
                <a:solidFill>
                  <a:schemeClr val="dk1"/>
                </a:solidFill>
                <a:latin typeface="Garamond"/>
                <a:ea typeface="Garamond"/>
                <a:cs typeface="Garamond"/>
                <a:sym typeface="Garamond"/>
              </a:defRPr>
            </a:lvl9pPr>
          </a:lstStyle>
          <a:p>
            <a:endParaRPr/>
          </a:p>
        </p:txBody>
      </p:sp>
      <p:sp>
        <p:nvSpPr>
          <p:cNvPr id="56" name="Google Shape;56;p13"/>
          <p:cNvSpPr txBox="1">
            <a:spLocks noGrp="1"/>
          </p:cNvSpPr>
          <p:nvPr>
            <p:ph type="sldNum" idx="12"/>
          </p:nvPr>
        </p:nvSpPr>
        <p:spPr>
          <a:xfrm>
            <a:off x="7580091" y="4470400"/>
            <a:ext cx="395510" cy="20955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00" b="0" i="0" u="none" strike="noStrike" cap="none">
                <a:solidFill>
                  <a:schemeClr val="dk1"/>
                </a:solidFill>
                <a:latin typeface="Garamond"/>
                <a:ea typeface="Garamond"/>
                <a:cs typeface="Garamond"/>
                <a:sym typeface="Garamond"/>
              </a:defRPr>
            </a:lvl1pPr>
            <a:lvl2pPr marL="0" marR="0" lvl="1" indent="0" algn="r" rtl="0">
              <a:spcBef>
                <a:spcPts val="0"/>
              </a:spcBef>
              <a:buNone/>
              <a:defRPr sz="1000" b="0" i="0" u="none" strike="noStrike" cap="none">
                <a:solidFill>
                  <a:schemeClr val="dk1"/>
                </a:solidFill>
                <a:latin typeface="Garamond"/>
                <a:ea typeface="Garamond"/>
                <a:cs typeface="Garamond"/>
                <a:sym typeface="Garamond"/>
              </a:defRPr>
            </a:lvl2pPr>
            <a:lvl3pPr marL="0" marR="0" lvl="2" indent="0" algn="r" rtl="0">
              <a:spcBef>
                <a:spcPts val="0"/>
              </a:spcBef>
              <a:buNone/>
              <a:defRPr sz="1000" b="0" i="0" u="none" strike="noStrike" cap="none">
                <a:solidFill>
                  <a:schemeClr val="dk1"/>
                </a:solidFill>
                <a:latin typeface="Garamond"/>
                <a:ea typeface="Garamond"/>
                <a:cs typeface="Garamond"/>
                <a:sym typeface="Garamond"/>
              </a:defRPr>
            </a:lvl3pPr>
            <a:lvl4pPr marL="0" marR="0" lvl="3" indent="0" algn="r" rtl="0">
              <a:spcBef>
                <a:spcPts val="0"/>
              </a:spcBef>
              <a:buNone/>
              <a:defRPr sz="1000" b="0" i="0" u="none" strike="noStrike" cap="none">
                <a:solidFill>
                  <a:schemeClr val="dk1"/>
                </a:solidFill>
                <a:latin typeface="Garamond"/>
                <a:ea typeface="Garamond"/>
                <a:cs typeface="Garamond"/>
                <a:sym typeface="Garamond"/>
              </a:defRPr>
            </a:lvl4pPr>
            <a:lvl5pPr marL="0" marR="0" lvl="4" indent="0" algn="r" rtl="0">
              <a:spcBef>
                <a:spcPts val="0"/>
              </a:spcBef>
              <a:buNone/>
              <a:defRPr sz="1000" b="0" i="0" u="none" strike="noStrike" cap="none">
                <a:solidFill>
                  <a:schemeClr val="dk1"/>
                </a:solidFill>
                <a:latin typeface="Garamond"/>
                <a:ea typeface="Garamond"/>
                <a:cs typeface="Garamond"/>
                <a:sym typeface="Garamond"/>
              </a:defRPr>
            </a:lvl5pPr>
            <a:lvl6pPr marL="0" marR="0" lvl="5" indent="0" algn="r" rtl="0">
              <a:spcBef>
                <a:spcPts val="0"/>
              </a:spcBef>
              <a:buNone/>
              <a:defRPr sz="1000" b="0" i="0" u="none" strike="noStrike" cap="none">
                <a:solidFill>
                  <a:schemeClr val="dk1"/>
                </a:solidFill>
                <a:latin typeface="Garamond"/>
                <a:ea typeface="Garamond"/>
                <a:cs typeface="Garamond"/>
                <a:sym typeface="Garamond"/>
              </a:defRPr>
            </a:lvl6pPr>
            <a:lvl7pPr marL="0" marR="0" lvl="6" indent="0" algn="r" rtl="0">
              <a:spcBef>
                <a:spcPts val="0"/>
              </a:spcBef>
              <a:buNone/>
              <a:defRPr sz="1000" b="0" i="0" u="none" strike="noStrike" cap="none">
                <a:solidFill>
                  <a:schemeClr val="dk1"/>
                </a:solidFill>
                <a:latin typeface="Garamond"/>
                <a:ea typeface="Garamond"/>
                <a:cs typeface="Garamond"/>
                <a:sym typeface="Garamond"/>
              </a:defRPr>
            </a:lvl7pPr>
            <a:lvl8pPr marL="0" marR="0" lvl="7" indent="0" algn="r" rtl="0">
              <a:spcBef>
                <a:spcPts val="0"/>
              </a:spcBef>
              <a:buNone/>
              <a:defRPr sz="1000" b="0" i="0" u="none" strike="noStrike" cap="none">
                <a:solidFill>
                  <a:schemeClr val="dk1"/>
                </a:solidFill>
                <a:latin typeface="Garamond"/>
                <a:ea typeface="Garamond"/>
                <a:cs typeface="Garamond"/>
                <a:sym typeface="Garamond"/>
              </a:defRPr>
            </a:lvl8pPr>
            <a:lvl9pPr marL="0" marR="0" lvl="8" indent="0" algn="r" rtl="0">
              <a:spcBef>
                <a:spcPts val="0"/>
              </a:spcBef>
              <a:buNone/>
              <a:defRPr sz="1000" b="0" i="0" u="none" strike="noStrike" cap="none">
                <a:solidFill>
                  <a:schemeClr val="dk1"/>
                </a:solidFill>
                <a:latin typeface="Garamond"/>
                <a:ea typeface="Garamond"/>
                <a:cs typeface="Garamond"/>
                <a:sym typeface="Garamon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1"/>
          <p:cNvSpPr txBox="1">
            <a:spLocks noGrp="1"/>
          </p:cNvSpPr>
          <p:nvPr>
            <p:ph type="ctrTitle"/>
          </p:nvPr>
        </p:nvSpPr>
        <p:spPr>
          <a:xfrm>
            <a:off x="529784" y="996325"/>
            <a:ext cx="7406700" cy="1104000"/>
          </a:xfrm>
          <a:prstGeom prst="rect">
            <a:avLst/>
          </a:prstGeom>
          <a:noFill/>
          <a:ln>
            <a:noFill/>
          </a:ln>
        </p:spPr>
        <p:txBody>
          <a:bodyPr spcFirstLastPara="1" wrap="square" lIns="91425" tIns="45700" rIns="91425" bIns="45700" anchor="b" anchorCtr="0">
            <a:noAutofit/>
          </a:bodyPr>
          <a:lstStyle/>
          <a:p>
            <a:pPr marL="0" lvl="0" indent="0" algn="ctr" rtl="0">
              <a:spcBef>
                <a:spcPts val="0"/>
              </a:spcBef>
              <a:spcAft>
                <a:spcPts val="0"/>
              </a:spcAft>
              <a:buClr>
                <a:srgbClr val="262626"/>
              </a:buClr>
              <a:buSzPts val="4320"/>
              <a:buFont typeface="Garamond"/>
              <a:buNone/>
            </a:pPr>
            <a:r>
              <a:rPr lang="en" sz="4320"/>
              <a:t>Mood Disorders</a:t>
            </a:r>
            <a:br>
              <a:rPr lang="en" sz="4320"/>
            </a:br>
            <a:r>
              <a:rPr lang="en" sz="4320"/>
              <a:t>Unit 6</a:t>
            </a:r>
            <a:endParaRPr sz="4320"/>
          </a:p>
        </p:txBody>
      </p:sp>
      <p:sp>
        <p:nvSpPr>
          <p:cNvPr id="189" name="Google Shape;189;p31"/>
          <p:cNvSpPr txBox="1">
            <a:spLocks noGrp="1"/>
          </p:cNvSpPr>
          <p:nvPr>
            <p:ph type="subTitle" idx="1"/>
          </p:nvPr>
        </p:nvSpPr>
        <p:spPr>
          <a:xfrm>
            <a:off x="1219200" y="3143250"/>
            <a:ext cx="7406640" cy="131445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SzPts val="4140"/>
              <a:buNone/>
            </a:pPr>
            <a:endParaRPr sz="36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40"/>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F30 Manic episode</a:t>
            </a:r>
            <a:endParaRPr/>
          </a:p>
        </p:txBody>
      </p:sp>
      <p:sp>
        <p:nvSpPr>
          <p:cNvPr id="251" name="Google Shape;251;p40"/>
          <p:cNvSpPr txBox="1">
            <a:spLocks noGrp="1"/>
          </p:cNvSpPr>
          <p:nvPr>
            <p:ph type="body" idx="1"/>
          </p:nvPr>
        </p:nvSpPr>
        <p:spPr>
          <a:xfrm>
            <a:off x="838200" y="1867601"/>
            <a:ext cx="7137401" cy="2704399"/>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
              <a:t>F30.0 Hypomania</a:t>
            </a:r>
            <a:endParaRPr/>
          </a:p>
          <a:p>
            <a:pPr marL="285750" lvl="0" indent="-285750" algn="l" rtl="0">
              <a:spcBef>
                <a:spcPts val="1080"/>
              </a:spcBef>
              <a:spcAft>
                <a:spcPts val="0"/>
              </a:spcAft>
              <a:buSzPts val="2760"/>
              <a:buChar char="•"/>
            </a:pPr>
            <a:r>
              <a:rPr lang="en"/>
              <a:t>F30.1 Mania without psychotic symptoms</a:t>
            </a:r>
            <a:endParaRPr/>
          </a:p>
          <a:p>
            <a:pPr marL="285750" lvl="0" indent="-285750" algn="l" rtl="0">
              <a:spcBef>
                <a:spcPts val="1080"/>
              </a:spcBef>
              <a:spcAft>
                <a:spcPts val="0"/>
              </a:spcAft>
              <a:buSzPts val="2760"/>
              <a:buChar char="•"/>
            </a:pPr>
            <a:r>
              <a:rPr lang="en"/>
              <a:t>F30.2 Mania with psychotic symptoms</a:t>
            </a:r>
            <a:endParaRPr/>
          </a:p>
          <a:p>
            <a:pPr marL="285750" lvl="0" indent="-285750" algn="l" rtl="0">
              <a:spcBef>
                <a:spcPts val="1080"/>
              </a:spcBef>
              <a:spcAft>
                <a:spcPts val="0"/>
              </a:spcAft>
              <a:buSzPts val="2760"/>
              <a:buChar char="•"/>
            </a:pPr>
            <a:r>
              <a:rPr lang="en"/>
              <a:t>F30.8 Other manic episodes</a:t>
            </a:r>
            <a:endParaRPr/>
          </a:p>
          <a:p>
            <a:pPr marL="285750" lvl="0" indent="-285750" algn="l" rtl="0">
              <a:spcBef>
                <a:spcPts val="1080"/>
              </a:spcBef>
              <a:spcAft>
                <a:spcPts val="0"/>
              </a:spcAft>
              <a:buSzPts val="2760"/>
              <a:buChar char="•"/>
            </a:pPr>
            <a:r>
              <a:rPr lang="en"/>
              <a:t>F30.9 Manic episode, unspecified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1"/>
          <p:cNvSpPr txBox="1">
            <a:spLocks noGrp="1"/>
          </p:cNvSpPr>
          <p:nvPr>
            <p:ph type="title"/>
          </p:nvPr>
        </p:nvSpPr>
        <p:spPr>
          <a:xfrm>
            <a:off x="1165979" y="285750"/>
            <a:ext cx="6798734" cy="57079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F31 Bipolar affective disorder</a:t>
            </a:r>
            <a:endParaRPr/>
          </a:p>
        </p:txBody>
      </p:sp>
      <p:sp>
        <p:nvSpPr>
          <p:cNvPr id="257" name="Google Shape;257;p41"/>
          <p:cNvSpPr txBox="1">
            <a:spLocks noGrp="1"/>
          </p:cNvSpPr>
          <p:nvPr>
            <p:ph type="body" idx="1"/>
          </p:nvPr>
        </p:nvSpPr>
        <p:spPr>
          <a:xfrm>
            <a:off x="457200" y="856547"/>
            <a:ext cx="8686800" cy="4286953"/>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2300"/>
              <a:buNone/>
            </a:pPr>
            <a:r>
              <a:rPr lang="en" sz="2000"/>
              <a:t>F31.0 Bipolar affective disorder, current episode hypomanic</a:t>
            </a:r>
            <a:endParaRPr/>
          </a:p>
          <a:p>
            <a:pPr marL="0" lvl="0" indent="0" algn="l" rtl="0">
              <a:spcBef>
                <a:spcPts val="1000"/>
              </a:spcBef>
              <a:spcAft>
                <a:spcPts val="0"/>
              </a:spcAft>
              <a:buSzPts val="2300"/>
              <a:buNone/>
            </a:pPr>
            <a:r>
              <a:rPr lang="en" sz="2000"/>
              <a:t>F31.1 Bipolar affective disorder, current episode manic without psychotic symptoms</a:t>
            </a:r>
            <a:endParaRPr sz="2000"/>
          </a:p>
          <a:p>
            <a:pPr marL="0" lvl="0" indent="0" algn="l" rtl="0">
              <a:spcBef>
                <a:spcPts val="1000"/>
              </a:spcBef>
              <a:spcAft>
                <a:spcPts val="0"/>
              </a:spcAft>
              <a:buSzPts val="2300"/>
              <a:buNone/>
            </a:pPr>
            <a:r>
              <a:rPr lang="en" sz="2000"/>
              <a:t>F31.2 Bipolar affective disorder, current episode manic with psychotic symptoms</a:t>
            </a:r>
            <a:endParaRPr sz="2000"/>
          </a:p>
          <a:p>
            <a:pPr marL="0" lvl="0" indent="0" algn="l" rtl="0">
              <a:spcBef>
                <a:spcPts val="1000"/>
              </a:spcBef>
              <a:spcAft>
                <a:spcPts val="0"/>
              </a:spcAft>
              <a:buSzPts val="2300"/>
              <a:buNone/>
            </a:pPr>
            <a:r>
              <a:rPr lang="en" sz="2000"/>
              <a:t>F31.3Bipolar affective disorder, current episode mild or moderate depression</a:t>
            </a:r>
            <a:endParaRPr sz="2000"/>
          </a:p>
          <a:p>
            <a:pPr marL="457200" lvl="1" indent="0" algn="l" rtl="0">
              <a:spcBef>
                <a:spcPts val="920"/>
              </a:spcBef>
              <a:spcAft>
                <a:spcPts val="0"/>
              </a:spcAft>
              <a:buSzPts val="1840"/>
              <a:buNone/>
            </a:pPr>
            <a:r>
              <a:rPr lang="en" sz="1600"/>
              <a:t>.30 Without somatic syndrome</a:t>
            </a:r>
            <a:endParaRPr/>
          </a:p>
          <a:p>
            <a:pPr marL="457200" lvl="1" indent="0" algn="l" rtl="0">
              <a:spcBef>
                <a:spcPts val="920"/>
              </a:spcBef>
              <a:spcAft>
                <a:spcPts val="0"/>
              </a:spcAft>
              <a:buSzPts val="1840"/>
              <a:buNone/>
            </a:pPr>
            <a:r>
              <a:rPr lang="en" sz="1600"/>
              <a:t>.31 With somatic syndrome</a:t>
            </a:r>
            <a:endParaRPr/>
          </a:p>
          <a:p>
            <a:pPr marL="0" lvl="0" indent="0" algn="l" rtl="0">
              <a:spcBef>
                <a:spcPts val="1000"/>
              </a:spcBef>
              <a:spcAft>
                <a:spcPts val="0"/>
              </a:spcAft>
              <a:buSzPts val="2300"/>
              <a:buNone/>
            </a:pPr>
            <a:r>
              <a:rPr lang="en" sz="2000"/>
              <a:t>F31.4 Bipolar affective disorder, current episode severe depression without psychotic symptoms</a:t>
            </a:r>
            <a:endParaRPr/>
          </a:p>
          <a:p>
            <a:pPr marL="0" lvl="0" indent="0" algn="l" rtl="0">
              <a:spcBef>
                <a:spcPts val="1000"/>
              </a:spcBef>
              <a:spcAft>
                <a:spcPts val="0"/>
              </a:spcAft>
              <a:buSzPts val="2300"/>
              <a:buNone/>
            </a:pPr>
            <a:endParaRPr sz="2000"/>
          </a:p>
          <a:p>
            <a:pPr marL="0" lvl="0" indent="0" algn="l" rtl="0">
              <a:spcBef>
                <a:spcPts val="1000"/>
              </a:spcBef>
              <a:spcAft>
                <a:spcPts val="0"/>
              </a:spcAft>
              <a:buSzPts val="2300"/>
              <a:buNone/>
            </a:pPr>
            <a:r>
              <a:rPr lang="en" sz="2000"/>
              <a:t>F31.5 Bipolar affective disorder, current episode severe depression with psychotic symptoms</a:t>
            </a:r>
            <a:endParaRPr/>
          </a:p>
          <a:p>
            <a:pPr marL="0" lvl="0" indent="0" algn="l" rtl="0">
              <a:spcBef>
                <a:spcPts val="1000"/>
              </a:spcBef>
              <a:spcAft>
                <a:spcPts val="0"/>
              </a:spcAft>
              <a:buSzPts val="2300"/>
              <a:buNone/>
            </a:pPr>
            <a:r>
              <a:rPr lang="en" sz="2000"/>
              <a:t>F31.6 Bipolar affective disorder, current episode mixed</a:t>
            </a:r>
            <a:endParaRPr/>
          </a:p>
          <a:p>
            <a:pPr marL="0" lvl="0" indent="0" algn="l" rtl="0">
              <a:spcBef>
                <a:spcPts val="1000"/>
              </a:spcBef>
              <a:spcAft>
                <a:spcPts val="0"/>
              </a:spcAft>
              <a:buSzPts val="2300"/>
              <a:buNone/>
            </a:pPr>
            <a:r>
              <a:rPr lang="en" sz="2000"/>
              <a:t>F31.7 Bipolar affective disorder, currently in remission</a:t>
            </a:r>
            <a:endParaRPr/>
          </a:p>
          <a:p>
            <a:pPr marL="0" lvl="0" indent="0" algn="l" rtl="0">
              <a:spcBef>
                <a:spcPts val="1000"/>
              </a:spcBef>
              <a:spcAft>
                <a:spcPts val="0"/>
              </a:spcAft>
              <a:buSzPts val="2300"/>
              <a:buNone/>
            </a:pPr>
            <a:r>
              <a:rPr lang="en" sz="2000"/>
              <a:t>F31.8 Other bipolar affective disorders</a:t>
            </a:r>
            <a:endParaRPr/>
          </a:p>
          <a:p>
            <a:pPr marL="0" lvl="0" indent="0" algn="l" rtl="0">
              <a:spcBef>
                <a:spcPts val="1000"/>
              </a:spcBef>
              <a:spcAft>
                <a:spcPts val="0"/>
              </a:spcAft>
              <a:buSzPts val="2300"/>
              <a:buNone/>
            </a:pPr>
            <a:r>
              <a:rPr lang="en" sz="2000"/>
              <a:t>F31.9 Bipolar affective disorder, unspecified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2"/>
          <p:cNvSpPr txBox="1">
            <a:spLocks noGrp="1"/>
          </p:cNvSpPr>
          <p:nvPr>
            <p:ph type="title"/>
          </p:nvPr>
        </p:nvSpPr>
        <p:spPr>
          <a:xfrm>
            <a:off x="296875" y="74225"/>
            <a:ext cx="6798600" cy="818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sz="3800" b="1"/>
              <a:t>F32 Depressive episode</a:t>
            </a:r>
            <a:endParaRPr sz="3800"/>
          </a:p>
        </p:txBody>
      </p:sp>
      <p:sp>
        <p:nvSpPr>
          <p:cNvPr id="263" name="Google Shape;263;p42"/>
          <p:cNvSpPr txBox="1">
            <a:spLocks noGrp="1"/>
          </p:cNvSpPr>
          <p:nvPr>
            <p:ph type="body" idx="1"/>
          </p:nvPr>
        </p:nvSpPr>
        <p:spPr>
          <a:xfrm>
            <a:off x="685800" y="793225"/>
            <a:ext cx="8229600" cy="45486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SzPts val="2760"/>
              <a:buNone/>
            </a:pPr>
            <a:r>
              <a:rPr lang="en"/>
              <a:t>F32.0 Mild depressive episode</a:t>
            </a:r>
            <a:endParaRPr/>
          </a:p>
          <a:p>
            <a:pPr marL="457200" lvl="1" indent="0" algn="l" rtl="0">
              <a:lnSpc>
                <a:spcPct val="90000"/>
              </a:lnSpc>
              <a:spcBef>
                <a:spcPts val="1000"/>
              </a:spcBef>
              <a:spcAft>
                <a:spcPts val="0"/>
              </a:spcAft>
              <a:buSzPts val="2300"/>
              <a:buNone/>
            </a:pPr>
            <a:r>
              <a:rPr lang="en"/>
              <a:t>.00 Without somatic syndrome</a:t>
            </a:r>
            <a:endParaRPr/>
          </a:p>
          <a:p>
            <a:pPr marL="457200" lvl="1" indent="0" algn="l" rtl="0">
              <a:lnSpc>
                <a:spcPct val="90000"/>
              </a:lnSpc>
              <a:spcBef>
                <a:spcPts val="1000"/>
              </a:spcBef>
              <a:spcAft>
                <a:spcPts val="0"/>
              </a:spcAft>
              <a:buSzPts val="2300"/>
              <a:buNone/>
            </a:pPr>
            <a:r>
              <a:rPr lang="en"/>
              <a:t>.01 With somatic syndrome</a:t>
            </a:r>
            <a:endParaRPr/>
          </a:p>
          <a:p>
            <a:pPr marL="0" lvl="0" indent="0" algn="l" rtl="0">
              <a:lnSpc>
                <a:spcPct val="90000"/>
              </a:lnSpc>
              <a:spcBef>
                <a:spcPts val="1080"/>
              </a:spcBef>
              <a:spcAft>
                <a:spcPts val="0"/>
              </a:spcAft>
              <a:buSzPts val="2760"/>
              <a:buNone/>
            </a:pPr>
            <a:r>
              <a:rPr lang="en"/>
              <a:t>F32.1 Moderate depressive episode</a:t>
            </a:r>
            <a:endParaRPr/>
          </a:p>
          <a:p>
            <a:pPr marL="457200" lvl="1" indent="0" algn="l" rtl="0">
              <a:lnSpc>
                <a:spcPct val="90000"/>
              </a:lnSpc>
              <a:spcBef>
                <a:spcPts val="1000"/>
              </a:spcBef>
              <a:spcAft>
                <a:spcPts val="0"/>
              </a:spcAft>
              <a:buSzPts val="2300"/>
              <a:buNone/>
            </a:pPr>
            <a:r>
              <a:rPr lang="en"/>
              <a:t>.10 Without somatic syndrome</a:t>
            </a:r>
            <a:endParaRPr/>
          </a:p>
          <a:p>
            <a:pPr marL="457200" lvl="1" indent="0" algn="l" rtl="0">
              <a:lnSpc>
                <a:spcPct val="90000"/>
              </a:lnSpc>
              <a:spcBef>
                <a:spcPts val="1000"/>
              </a:spcBef>
              <a:spcAft>
                <a:spcPts val="0"/>
              </a:spcAft>
              <a:buSzPts val="2300"/>
              <a:buNone/>
            </a:pPr>
            <a:r>
              <a:rPr lang="en"/>
              <a:t>.11 With somatic syndrome</a:t>
            </a:r>
            <a:endParaRPr/>
          </a:p>
          <a:p>
            <a:pPr marL="0" lvl="0" indent="0" algn="l" rtl="0">
              <a:lnSpc>
                <a:spcPct val="90000"/>
              </a:lnSpc>
              <a:spcBef>
                <a:spcPts val="1080"/>
              </a:spcBef>
              <a:spcAft>
                <a:spcPts val="0"/>
              </a:spcAft>
              <a:buSzPts val="2760"/>
              <a:buNone/>
            </a:pPr>
            <a:r>
              <a:rPr lang="en"/>
              <a:t>F32.2 Severe depressive episode without psychotic symptoms</a:t>
            </a:r>
            <a:endParaRPr/>
          </a:p>
          <a:p>
            <a:pPr marL="0" lvl="0" indent="0" algn="l" rtl="0">
              <a:lnSpc>
                <a:spcPct val="90000"/>
              </a:lnSpc>
              <a:spcBef>
                <a:spcPts val="1080"/>
              </a:spcBef>
              <a:spcAft>
                <a:spcPts val="0"/>
              </a:spcAft>
              <a:buSzPts val="2760"/>
              <a:buNone/>
            </a:pPr>
            <a:r>
              <a:rPr lang="en"/>
              <a:t>F32.3 Severe depressive episode with psychotic symptoms</a:t>
            </a:r>
            <a:endParaRPr/>
          </a:p>
          <a:p>
            <a:pPr marL="0" lvl="0" indent="0" algn="l" rtl="0">
              <a:lnSpc>
                <a:spcPct val="90000"/>
              </a:lnSpc>
              <a:spcBef>
                <a:spcPts val="1080"/>
              </a:spcBef>
              <a:spcAft>
                <a:spcPts val="0"/>
              </a:spcAft>
              <a:buSzPts val="2760"/>
              <a:buNone/>
            </a:pPr>
            <a:r>
              <a:rPr lang="en"/>
              <a:t>F32.8 Other depressive episodes</a:t>
            </a:r>
            <a:endParaRPr/>
          </a:p>
          <a:p>
            <a:pPr marL="0" lvl="0" indent="0" algn="l" rtl="0">
              <a:lnSpc>
                <a:spcPct val="90000"/>
              </a:lnSpc>
              <a:spcBef>
                <a:spcPts val="1080"/>
              </a:spcBef>
              <a:spcAft>
                <a:spcPts val="0"/>
              </a:spcAft>
              <a:buSzPts val="2760"/>
              <a:buNone/>
            </a:pPr>
            <a:r>
              <a:rPr lang="en"/>
              <a:t>F32.9 Depressive episode, unspecified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247316" y="178353"/>
            <a:ext cx="6798600" cy="97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a:t>Etiology of mood disorders</a:t>
            </a:r>
            <a:endParaRPr/>
          </a:p>
        </p:txBody>
      </p:sp>
      <p:sp>
        <p:nvSpPr>
          <p:cNvPr id="269" name="Google Shape;269;p43"/>
          <p:cNvSpPr txBox="1">
            <a:spLocks noGrp="1"/>
          </p:cNvSpPr>
          <p:nvPr>
            <p:ph type="body" idx="1"/>
          </p:nvPr>
        </p:nvSpPr>
        <p:spPr>
          <a:xfrm>
            <a:off x="409000" y="1090675"/>
            <a:ext cx="7163700" cy="39042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None/>
            </a:pPr>
            <a:r>
              <a:rPr lang="en" b="1"/>
              <a:t>Biological Factors</a:t>
            </a:r>
            <a:endParaRPr/>
          </a:p>
          <a:p>
            <a:pPr marL="0" lvl="0" indent="0" algn="l" rtl="0">
              <a:spcBef>
                <a:spcPts val="1080"/>
              </a:spcBef>
              <a:spcAft>
                <a:spcPts val="0"/>
              </a:spcAft>
              <a:buNone/>
            </a:pPr>
            <a:r>
              <a:rPr lang="en" b="1"/>
              <a:t>Genetic</a:t>
            </a:r>
            <a:endParaRPr/>
          </a:p>
          <a:p>
            <a:pPr marL="285750" lvl="0" indent="-285750" algn="l" rtl="0">
              <a:spcBef>
                <a:spcPts val="1080"/>
              </a:spcBef>
              <a:spcAft>
                <a:spcPts val="0"/>
              </a:spcAft>
              <a:buSzPts val="2760"/>
              <a:buChar char="•"/>
            </a:pPr>
            <a:r>
              <a:rPr lang="en"/>
              <a:t>The bipolar disorders have a strong heritability (i.e., the influence of genetic factors is much greater than the influence of external factors).</a:t>
            </a:r>
            <a:endParaRPr/>
          </a:p>
          <a:p>
            <a:pPr marL="285750" lvl="0" indent="-285750" algn="l" rtl="0">
              <a:spcBef>
                <a:spcPts val="1080"/>
              </a:spcBef>
              <a:spcAft>
                <a:spcPts val="0"/>
              </a:spcAft>
              <a:buSzPts val="2760"/>
              <a:buChar char="•"/>
            </a:pPr>
            <a:r>
              <a:rPr lang="en"/>
              <a:t>The rate of bipolar disorders may be as much as 5 to 10 times higher for people who have a relative with bipolar disorder than the rates found in the general population.</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4"/>
          <p:cNvSpPr txBox="1">
            <a:spLocks noGrp="1"/>
          </p:cNvSpPr>
          <p:nvPr>
            <p:ph type="body" idx="1"/>
          </p:nvPr>
        </p:nvSpPr>
        <p:spPr>
          <a:xfrm>
            <a:off x="358875" y="367000"/>
            <a:ext cx="7610400" cy="4702200"/>
          </a:xfrm>
          <a:prstGeom prst="rect">
            <a:avLst/>
          </a:prstGeom>
          <a:noFill/>
          <a:ln>
            <a:noFill/>
          </a:ln>
        </p:spPr>
        <p:txBody>
          <a:bodyPr spcFirstLastPara="1" wrap="square" lIns="91425" tIns="45700" rIns="91425" bIns="45700" anchor="t" anchorCtr="0">
            <a:noAutofit/>
          </a:bodyPr>
          <a:lstStyle/>
          <a:p>
            <a:pPr marL="285750" lvl="0" indent="0" algn="l" rtl="0">
              <a:spcBef>
                <a:spcPts val="0"/>
              </a:spcBef>
              <a:spcAft>
                <a:spcPts val="0"/>
              </a:spcAft>
              <a:buNone/>
            </a:pPr>
            <a:r>
              <a:rPr lang="en" sz="2800" b="1"/>
              <a:t>Neurobiological</a:t>
            </a:r>
            <a:endParaRPr/>
          </a:p>
          <a:p>
            <a:pPr marL="285750" lvl="0" indent="-285750" algn="l" rtl="0">
              <a:spcBef>
                <a:spcPts val="1160"/>
              </a:spcBef>
              <a:spcAft>
                <a:spcPts val="0"/>
              </a:spcAft>
              <a:buSzPts val="3220"/>
              <a:buChar char="•"/>
            </a:pPr>
            <a:r>
              <a:rPr lang="en" sz="2800"/>
              <a:t>Neurotransmitters (norepinephrine, dopamine, and serotonin) have been studied since the 1960s as causal factors in mania and depression. </a:t>
            </a:r>
            <a:endParaRPr/>
          </a:p>
          <a:p>
            <a:pPr marL="285750" lvl="0" indent="-285750" algn="l" rtl="0">
              <a:spcBef>
                <a:spcPts val="1160"/>
              </a:spcBef>
              <a:spcAft>
                <a:spcPts val="0"/>
              </a:spcAft>
              <a:buSzPts val="3220"/>
              <a:buChar char="•"/>
            </a:pPr>
            <a:r>
              <a:rPr lang="en" sz="2800"/>
              <a:t>Too few of these chemical messengers will result in depression, and an oversupply will cause mania; however, proportions of neurotransmitters in relation to one another may be more important.</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45"/>
          <p:cNvSpPr txBox="1">
            <a:spLocks noGrp="1"/>
          </p:cNvSpPr>
          <p:nvPr>
            <p:ph type="body" idx="1"/>
          </p:nvPr>
        </p:nvSpPr>
        <p:spPr>
          <a:xfrm>
            <a:off x="346475" y="354600"/>
            <a:ext cx="7362600" cy="454110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220"/>
              <a:buChar char="•"/>
            </a:pPr>
            <a:r>
              <a:rPr lang="en" sz="2800"/>
              <a:t>Neuroimaging studies reveal structural and functional brain changes in people with bipolar disorder. Some structural changes seem to cause the disorder, and some seem to be </a:t>
            </a:r>
            <a:r>
              <a:rPr lang="en" sz="2800" i="1"/>
              <a:t>caused by the disorder. </a:t>
            </a:r>
            <a:endParaRPr/>
          </a:p>
          <a:p>
            <a:pPr marL="285750" lvl="0" indent="-285750" algn="just" rtl="0">
              <a:spcBef>
                <a:spcPts val="1160"/>
              </a:spcBef>
              <a:spcAft>
                <a:spcPts val="0"/>
              </a:spcAft>
              <a:buSzPts val="3220"/>
              <a:buChar char="•"/>
            </a:pPr>
            <a:r>
              <a:rPr lang="en" sz="2800" i="1"/>
              <a:t>For  </a:t>
            </a:r>
            <a:r>
              <a:rPr lang="en" sz="2800"/>
              <a:t>example, prefrontal cortical changes are evident in the early stages of the illness whereas lateral ventricle abnormalities develop with repeated episodes of mania and/or depression (Strakowski, 2005).</a:t>
            </a:r>
            <a:endParaRPr sz="28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6"/>
          <p:cNvSpPr txBox="1">
            <a:spLocks noGrp="1"/>
          </p:cNvSpPr>
          <p:nvPr>
            <p:ph type="body" idx="1"/>
          </p:nvPr>
        </p:nvSpPr>
        <p:spPr>
          <a:xfrm>
            <a:off x="396075" y="411750"/>
            <a:ext cx="7610400" cy="4558200"/>
          </a:xfrm>
          <a:prstGeom prst="rect">
            <a:avLst/>
          </a:prstGeom>
          <a:noFill/>
          <a:ln>
            <a:noFill/>
          </a:ln>
        </p:spPr>
        <p:txBody>
          <a:bodyPr spcFirstLastPara="1" wrap="square" lIns="91425" tIns="45700" rIns="91425" bIns="45700" anchor="t" anchorCtr="0">
            <a:noAutofit/>
          </a:bodyPr>
          <a:lstStyle/>
          <a:p>
            <a:pPr marL="285750" lvl="0" indent="0" algn="just" rtl="0">
              <a:spcBef>
                <a:spcPts val="0"/>
              </a:spcBef>
              <a:spcAft>
                <a:spcPts val="0"/>
              </a:spcAft>
              <a:buNone/>
            </a:pPr>
            <a:r>
              <a:rPr lang="en" sz="2800" b="1"/>
              <a:t>Neuroendocrine</a:t>
            </a:r>
            <a:endParaRPr sz="2800" b="1"/>
          </a:p>
          <a:p>
            <a:pPr marL="285750" lvl="0" indent="-285750" algn="just" rtl="0">
              <a:spcBef>
                <a:spcPts val="1160"/>
              </a:spcBef>
              <a:spcAft>
                <a:spcPts val="0"/>
              </a:spcAft>
              <a:buSzPts val="3220"/>
              <a:buChar char="•"/>
            </a:pPr>
            <a:r>
              <a:rPr lang="en" sz="2800"/>
              <a:t>The hypothalamic-pituitary-thyroid-adrenal (HPTA) axis has been closely scrutinized in people with mood disorders. Hypothyroidism is known to be associated with depressed moods and is seen in some patients experiencing rapid cycling. In patients with treatment-resistant bipolar disorder, a high-dose thyroxine may be considered (Chakrabarti, 2011).</a:t>
            </a:r>
            <a:endParaRPr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7"/>
          <p:cNvSpPr txBox="1">
            <a:spLocks noGrp="1"/>
          </p:cNvSpPr>
          <p:nvPr>
            <p:ph type="body" idx="1"/>
          </p:nvPr>
        </p:nvSpPr>
        <p:spPr>
          <a:xfrm>
            <a:off x="358875" y="310550"/>
            <a:ext cx="7845900" cy="462240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220"/>
              <a:buChar char="•"/>
            </a:pPr>
            <a:r>
              <a:rPr lang="en" sz="2800" b="1"/>
              <a:t>Psychosocial factors</a:t>
            </a:r>
            <a:endParaRPr/>
          </a:p>
          <a:p>
            <a:pPr marL="285750" lvl="0" indent="-285750" algn="just" rtl="0">
              <a:spcBef>
                <a:spcPts val="1160"/>
              </a:spcBef>
              <a:spcAft>
                <a:spcPts val="0"/>
              </a:spcAft>
              <a:buSzPts val="3220"/>
              <a:buNone/>
            </a:pPr>
            <a:r>
              <a:rPr lang="en" sz="2800" b="1"/>
              <a:t>Psychological Factors</a:t>
            </a:r>
            <a:endParaRPr/>
          </a:p>
          <a:p>
            <a:pPr marL="285750" lvl="0" indent="-285750" algn="just" rtl="0">
              <a:spcBef>
                <a:spcPts val="1160"/>
              </a:spcBef>
              <a:spcAft>
                <a:spcPts val="0"/>
              </a:spcAft>
              <a:buSzPts val="3220"/>
              <a:buChar char="•"/>
            </a:pPr>
            <a:r>
              <a:rPr lang="en" sz="2800"/>
              <a:t>Although there is increasing evidence for genetic and biological vulnerabilities in the etiology of the mood disorders, psychological factors such as an event that is perceived as stressful—loss of a relationship, financial difficulties, failing an exam, being accepted to a highly desirable graduate school, may play a role in precipitating manic episodes for many individuals.</a:t>
            </a:r>
            <a:endParaRPr sz="28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8"/>
          <p:cNvSpPr txBox="1">
            <a:spLocks noGrp="1"/>
          </p:cNvSpPr>
          <p:nvPr>
            <p:ph type="body" idx="1"/>
          </p:nvPr>
        </p:nvSpPr>
        <p:spPr>
          <a:xfrm>
            <a:off x="304800" y="433801"/>
            <a:ext cx="8534400" cy="4160700"/>
          </a:xfrm>
          <a:prstGeom prst="rect">
            <a:avLst/>
          </a:prstGeom>
          <a:noFill/>
          <a:ln>
            <a:noFill/>
          </a:ln>
        </p:spPr>
        <p:txBody>
          <a:bodyPr spcFirstLastPara="1" wrap="square" lIns="91425" tIns="45700" rIns="91425" bIns="45700" anchor="t" anchorCtr="0">
            <a:noAutofit/>
          </a:bodyPr>
          <a:lstStyle/>
          <a:p>
            <a:pPr marL="82296" lvl="0" indent="0" algn="l" rtl="0">
              <a:spcBef>
                <a:spcPts val="0"/>
              </a:spcBef>
              <a:spcAft>
                <a:spcPts val="0"/>
              </a:spcAft>
              <a:buSzPts val="3680"/>
              <a:buNone/>
            </a:pPr>
            <a:r>
              <a:rPr lang="en" sz="3200" b="1"/>
              <a:t>Cognitive and Behavioural Causes</a:t>
            </a:r>
            <a:endParaRPr sz="3600"/>
          </a:p>
          <a:p>
            <a:pPr marL="285750" lvl="0" indent="-285750" algn="l" rtl="0">
              <a:spcBef>
                <a:spcPts val="1240"/>
              </a:spcBef>
              <a:spcAft>
                <a:spcPts val="0"/>
              </a:spcAft>
              <a:buSzPts val="3680"/>
              <a:buChar char="•"/>
            </a:pPr>
            <a:r>
              <a:rPr lang="en" sz="3200" b="1"/>
              <a:t>Cognitive distortion for depression</a:t>
            </a:r>
            <a:endParaRPr sz="3600"/>
          </a:p>
          <a:p>
            <a:pPr marL="742950" lvl="1" indent="-285750" algn="l" rtl="0">
              <a:spcBef>
                <a:spcPts val="1160"/>
              </a:spcBef>
              <a:spcAft>
                <a:spcPts val="0"/>
              </a:spcAft>
              <a:buSzPts val="3220"/>
              <a:buChar char="•"/>
            </a:pPr>
            <a:r>
              <a:rPr lang="en" sz="2800"/>
              <a:t>Negative expectation of the environment</a:t>
            </a:r>
            <a:endParaRPr sz="3200"/>
          </a:p>
          <a:p>
            <a:pPr marL="742950" lvl="1" indent="-285750" algn="l" rtl="0">
              <a:spcBef>
                <a:spcPts val="1160"/>
              </a:spcBef>
              <a:spcAft>
                <a:spcPts val="0"/>
              </a:spcAft>
              <a:buSzPts val="3220"/>
              <a:buChar char="•"/>
            </a:pPr>
            <a:r>
              <a:rPr lang="en" sz="2800"/>
              <a:t>Negative expectation of self</a:t>
            </a:r>
            <a:endParaRPr sz="3200"/>
          </a:p>
          <a:p>
            <a:pPr marL="742950" lvl="1" indent="-285750" algn="l" rtl="0">
              <a:spcBef>
                <a:spcPts val="1160"/>
              </a:spcBef>
              <a:spcAft>
                <a:spcPts val="0"/>
              </a:spcAft>
              <a:buSzPts val="3220"/>
              <a:buChar char="•"/>
            </a:pPr>
            <a:r>
              <a:rPr lang="en" sz="2800"/>
              <a:t>Negative expectation of the future</a:t>
            </a:r>
            <a:endParaRPr sz="3200"/>
          </a:p>
          <a:p>
            <a:pPr marL="285750" lvl="0" indent="-110490" algn="l" rtl="0">
              <a:spcBef>
                <a:spcPts val="1080"/>
              </a:spcBef>
              <a:spcAft>
                <a:spcPts val="0"/>
              </a:spcAft>
              <a:buSzPts val="2760"/>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9"/>
          <p:cNvSpPr txBox="1">
            <a:spLocks noGrp="1"/>
          </p:cNvSpPr>
          <p:nvPr>
            <p:ph type="body" idx="1"/>
          </p:nvPr>
        </p:nvSpPr>
        <p:spPr>
          <a:xfrm>
            <a:off x="284525" y="318800"/>
            <a:ext cx="8242500" cy="4824600"/>
          </a:xfrm>
          <a:prstGeom prst="rect">
            <a:avLst/>
          </a:prstGeom>
          <a:noFill/>
          <a:ln>
            <a:noFill/>
          </a:ln>
        </p:spPr>
        <p:txBody>
          <a:bodyPr spcFirstLastPara="1" wrap="square" lIns="91425" tIns="45700" rIns="91425" bIns="45700" anchor="t" anchorCtr="0">
            <a:noAutofit/>
          </a:bodyPr>
          <a:lstStyle/>
          <a:p>
            <a:pPr marL="285750" lvl="0" indent="-285750" algn="l" rtl="0">
              <a:lnSpc>
                <a:spcPct val="80000"/>
              </a:lnSpc>
              <a:spcBef>
                <a:spcPts val="0"/>
              </a:spcBef>
              <a:spcAft>
                <a:spcPts val="0"/>
              </a:spcAft>
              <a:buSzPts val="2553"/>
              <a:buChar char="•"/>
            </a:pPr>
            <a:r>
              <a:rPr lang="en" sz="2220"/>
              <a:t>Beck believed that three automatic negative thoughts—called Beck’s cognitive triad—are responsible or the development o depression: </a:t>
            </a:r>
            <a:endParaRPr sz="2220"/>
          </a:p>
          <a:p>
            <a:pPr marL="285750" lvl="0" indent="-285750" algn="l" rtl="0">
              <a:lnSpc>
                <a:spcPct val="80000"/>
              </a:lnSpc>
              <a:spcBef>
                <a:spcPts val="1044"/>
              </a:spcBef>
              <a:spcAft>
                <a:spcPts val="0"/>
              </a:spcAft>
              <a:buSzPts val="2553"/>
              <a:buChar char="•"/>
            </a:pPr>
            <a:r>
              <a:rPr lang="en" sz="2220"/>
              <a:t>1. </a:t>
            </a:r>
            <a:r>
              <a:rPr lang="en" sz="2220" b="1"/>
              <a:t>A negative, self -deprecating view of self </a:t>
            </a:r>
            <a:r>
              <a:rPr lang="en" sz="2220"/>
              <a:t>: “I really never do anything well; everyone else seems smarter.” </a:t>
            </a:r>
            <a:endParaRPr sz="2220"/>
          </a:p>
          <a:p>
            <a:pPr marL="285750" lvl="0" indent="-285750" algn="l" rtl="0">
              <a:lnSpc>
                <a:spcPct val="80000"/>
              </a:lnSpc>
              <a:spcBef>
                <a:spcPts val="1044"/>
              </a:spcBef>
              <a:spcAft>
                <a:spcPts val="0"/>
              </a:spcAft>
              <a:buSzPts val="2553"/>
              <a:buChar char="•"/>
            </a:pPr>
            <a:r>
              <a:rPr lang="en" sz="2220" b="1"/>
              <a:t>2. A pessimistic view o the world: </a:t>
            </a:r>
            <a:r>
              <a:rPr lang="en" sz="2220"/>
              <a:t>“Once you’re down, you can’t get up. Look around, poverty, homelessness, sickness, war, and despair are every place you look.” </a:t>
            </a:r>
            <a:endParaRPr sz="2220"/>
          </a:p>
          <a:p>
            <a:pPr marL="285750" lvl="0" indent="-285750" algn="l" rtl="0">
              <a:lnSpc>
                <a:spcPct val="80000"/>
              </a:lnSpc>
              <a:spcBef>
                <a:spcPts val="1044"/>
              </a:spcBef>
              <a:spcAft>
                <a:spcPts val="0"/>
              </a:spcAft>
              <a:buSzPts val="2553"/>
              <a:buChar char="•"/>
            </a:pPr>
            <a:r>
              <a:rPr lang="en" sz="2220" b="1"/>
              <a:t>3. The belief that negative reinforcement </a:t>
            </a:r>
            <a:r>
              <a:rPr lang="en" sz="2220"/>
              <a:t>(or no validation or the self ) will continue: “It doesn’t matter what you do; nothing ever gets better. I’ll be in this stupid job the rest o my life.” </a:t>
            </a:r>
            <a:endParaRPr sz="2220"/>
          </a:p>
          <a:p>
            <a:pPr marL="285750" lvl="0" indent="-285750" algn="l" rtl="0">
              <a:lnSpc>
                <a:spcPct val="80000"/>
              </a:lnSpc>
              <a:spcBef>
                <a:spcPts val="1044"/>
              </a:spcBef>
              <a:spcAft>
                <a:spcPts val="0"/>
              </a:spcAft>
              <a:buSzPts val="2553"/>
              <a:buChar char="•"/>
            </a:pPr>
            <a:r>
              <a:rPr lang="en" sz="2220"/>
              <a:t>The phrase automatic negative thoughts refers to thoughts that are repetitive, unintended, and not readily controllable. This cognitive triad seems to be consistent in all types of depression, regardless of clinical subtype</a:t>
            </a:r>
            <a:endParaRPr sz="222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2"/>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a:t>Mood: </a:t>
            </a:r>
            <a:endParaRPr/>
          </a:p>
        </p:txBody>
      </p:sp>
      <p:sp>
        <p:nvSpPr>
          <p:cNvPr id="195" name="Google Shape;195;p32"/>
          <p:cNvSpPr txBox="1">
            <a:spLocks noGrp="1"/>
          </p:cNvSpPr>
          <p:nvPr>
            <p:ph type="body" idx="1"/>
          </p:nvPr>
        </p:nvSpPr>
        <p:spPr>
          <a:xfrm>
            <a:off x="699247" y="1428751"/>
            <a:ext cx="8444753" cy="3486150"/>
          </a:xfrm>
          <a:prstGeom prst="rect">
            <a:avLst/>
          </a:prstGeom>
          <a:noFill/>
          <a:ln>
            <a:noFill/>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SzPts val="3220"/>
              <a:buChar char="•"/>
            </a:pPr>
            <a:r>
              <a:rPr lang="en" sz="2800"/>
              <a:t>A pervasive and sustained emotion which can markedly colour one’s perception of the world. </a:t>
            </a:r>
            <a:endParaRPr sz="2800"/>
          </a:p>
          <a:p>
            <a:pPr marL="285750" lvl="0" indent="-81279" algn="just" rtl="0">
              <a:lnSpc>
                <a:spcPct val="90000"/>
              </a:lnSpc>
              <a:spcBef>
                <a:spcPts val="1160"/>
              </a:spcBef>
              <a:spcAft>
                <a:spcPts val="0"/>
              </a:spcAft>
              <a:buSzPts val="3220"/>
              <a:buNone/>
            </a:pPr>
            <a:endParaRPr sz="2800"/>
          </a:p>
          <a:p>
            <a:pPr marL="285750" lvl="0" indent="-285750" algn="just" rtl="0">
              <a:lnSpc>
                <a:spcPct val="90000"/>
              </a:lnSpc>
              <a:spcBef>
                <a:spcPts val="1160"/>
              </a:spcBef>
              <a:spcAft>
                <a:spcPts val="0"/>
              </a:spcAft>
              <a:buSzPts val="3220"/>
              <a:buChar char="•"/>
            </a:pPr>
            <a:r>
              <a:rPr lang="en" sz="2800"/>
              <a:t>Mood refers to a person’s pervasive and sustained emotional temperament; affect refers to the fluctuating changes in a person’s more immediate physio-emotional responses. </a:t>
            </a:r>
            <a:endParaRPr sz="2800"/>
          </a:p>
          <a:p>
            <a:pPr marL="285750" lvl="0" indent="-81279" algn="just" rtl="0">
              <a:lnSpc>
                <a:spcPct val="90000"/>
              </a:lnSpc>
              <a:spcBef>
                <a:spcPts val="1160"/>
              </a:spcBef>
              <a:spcAft>
                <a:spcPts val="0"/>
              </a:spcAft>
              <a:buSzPts val="3220"/>
              <a:buNone/>
            </a:pPr>
            <a:endParaRPr sz="2800"/>
          </a:p>
          <a:p>
            <a:pPr marL="285750" lvl="0" indent="-285750" algn="just" rtl="0">
              <a:lnSpc>
                <a:spcPct val="90000"/>
              </a:lnSpc>
              <a:spcBef>
                <a:spcPts val="1160"/>
              </a:spcBef>
              <a:spcAft>
                <a:spcPts val="0"/>
              </a:spcAft>
              <a:buSzPts val="3220"/>
              <a:buChar char="•"/>
            </a:pPr>
            <a:r>
              <a:rPr lang="en" sz="2800"/>
              <a:t>Examples of mood include depression, joy, elation, anger and anxiety.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50"/>
          <p:cNvSpPr txBox="1">
            <a:spLocks noGrp="1"/>
          </p:cNvSpPr>
          <p:nvPr>
            <p:ph type="body" idx="1"/>
          </p:nvPr>
        </p:nvSpPr>
        <p:spPr>
          <a:xfrm>
            <a:off x="346475" y="383500"/>
            <a:ext cx="7709700" cy="47601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 b="1"/>
              <a:t>Learned helplessness</a:t>
            </a:r>
            <a:endParaRPr/>
          </a:p>
          <a:p>
            <a:pPr marL="285750" lvl="0" indent="-285750" algn="l" rtl="0">
              <a:spcBef>
                <a:spcPts val="1080"/>
              </a:spcBef>
              <a:spcAft>
                <a:spcPts val="0"/>
              </a:spcAft>
              <a:buSzPts val="2760"/>
              <a:buNone/>
            </a:pPr>
            <a:r>
              <a:rPr lang="en"/>
              <a:t>Seligman’s theory(1973),learned helplessness stated that although anxiety is the initial response to a stressful situation, anxiety is replaced by depression if the person feels no control over the outcome of a situation. People who believe that an undesired event is their fault and that nothing can be done to change it are prone to depression. </a:t>
            </a:r>
            <a:endParaRPr/>
          </a:p>
          <a:p>
            <a:pPr marL="285750" lvl="0" indent="-285750" algn="l" rtl="0">
              <a:spcBef>
                <a:spcPts val="1080"/>
              </a:spcBef>
              <a:spcAft>
                <a:spcPts val="0"/>
              </a:spcAft>
              <a:buSzPts val="2760"/>
              <a:buNone/>
            </a:pPr>
            <a:r>
              <a:rPr lang="en"/>
              <a:t>The theory of learned helplessness has been used to explain the development of depression in certain social groups, such as older adults, people living in impoverished areas, and women.</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51"/>
          <p:cNvSpPr txBox="1">
            <a:spLocks noGrp="1"/>
          </p:cNvSpPr>
          <p:nvPr>
            <p:ph type="body" idx="1"/>
          </p:nvPr>
        </p:nvSpPr>
        <p:spPr>
          <a:xfrm>
            <a:off x="685800" y="433800"/>
            <a:ext cx="8107800" cy="470970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680"/>
              <a:buChar char="•"/>
            </a:pPr>
            <a:r>
              <a:rPr lang="en" sz="3200"/>
              <a:t>Etiology of mood disorder remain unclear, no single cause can be considered responsible for the development of the disorder. </a:t>
            </a:r>
            <a:endParaRPr sz="3200"/>
          </a:p>
          <a:p>
            <a:pPr marL="285750" lvl="0" indent="-52070" algn="l" rtl="0">
              <a:spcBef>
                <a:spcPts val="1240"/>
              </a:spcBef>
              <a:spcAft>
                <a:spcPts val="0"/>
              </a:spcAft>
              <a:buSzPts val="3680"/>
              <a:buNone/>
            </a:pPr>
            <a:endParaRPr sz="3200"/>
          </a:p>
          <a:p>
            <a:pPr marL="285750" lvl="0" indent="-285750" algn="just" rtl="0">
              <a:spcBef>
                <a:spcPts val="1240"/>
              </a:spcBef>
              <a:spcAft>
                <a:spcPts val="0"/>
              </a:spcAft>
              <a:buSzPts val="3680"/>
              <a:buChar char="•"/>
            </a:pPr>
            <a:r>
              <a:rPr lang="en" sz="3200"/>
              <a:t>The combined effect of all the mentioned causes may be responsible for the development of mood disorder.</a:t>
            </a:r>
            <a:endParaRPr/>
          </a:p>
          <a:p>
            <a:pPr marL="285750" lvl="0" indent="-52070" algn="l" rtl="0">
              <a:spcBef>
                <a:spcPts val="1240"/>
              </a:spcBef>
              <a:spcAft>
                <a:spcPts val="0"/>
              </a:spcAft>
              <a:buSzPts val="3680"/>
              <a:buNone/>
            </a:pPr>
            <a:endParaRPr sz="32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52"/>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Manic Episode</a:t>
            </a:r>
            <a:endParaRPr/>
          </a:p>
        </p:txBody>
      </p:sp>
      <p:sp>
        <p:nvSpPr>
          <p:cNvPr id="315" name="Google Shape;315;p52"/>
          <p:cNvSpPr txBox="1">
            <a:spLocks noGrp="1"/>
          </p:cNvSpPr>
          <p:nvPr>
            <p:ph type="body" idx="1"/>
          </p:nvPr>
        </p:nvSpPr>
        <p:spPr>
          <a:xfrm>
            <a:off x="420850" y="1892400"/>
            <a:ext cx="7746900" cy="2953800"/>
          </a:xfrm>
          <a:prstGeom prst="rect">
            <a:avLst/>
          </a:prstGeom>
          <a:noFill/>
          <a:ln>
            <a:noFill/>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SzPts val="2979"/>
              <a:buChar char="•"/>
            </a:pPr>
            <a:r>
              <a:rPr lang="en" sz="2590" b="1"/>
              <a:t>Definition of Mania</a:t>
            </a:r>
            <a:endParaRPr sz="2590"/>
          </a:p>
          <a:p>
            <a:pPr marL="285750" lvl="0" indent="-285750" algn="just" rtl="0">
              <a:lnSpc>
                <a:spcPct val="90000"/>
              </a:lnSpc>
              <a:spcBef>
                <a:spcPts val="1118"/>
              </a:spcBef>
              <a:spcAft>
                <a:spcPts val="0"/>
              </a:spcAft>
              <a:buSzPts val="2979"/>
              <a:buChar char="•"/>
            </a:pPr>
            <a:r>
              <a:rPr lang="en" sz="2590"/>
              <a:t>Mania is an alteration in mood that is expressed by feelings of elation, inflated self-esteem, grandiosity, hyperactivity, agitation and accelerated thinking and speaking. Mania can occur as a biological or psychological disorder, or a response to substance use or a general medical condition.</a:t>
            </a:r>
            <a:endParaRPr/>
          </a:p>
          <a:p>
            <a:pPr marL="285750" lvl="0" indent="-96615" algn="just" rtl="0">
              <a:lnSpc>
                <a:spcPct val="90000"/>
              </a:lnSpc>
              <a:spcBef>
                <a:spcPts val="1118"/>
              </a:spcBef>
              <a:spcAft>
                <a:spcPts val="0"/>
              </a:spcAft>
              <a:buSzPts val="2979"/>
              <a:buNone/>
            </a:pPr>
            <a:endParaRPr sz="259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53"/>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Hypomania</a:t>
            </a:r>
            <a:endParaRPr/>
          </a:p>
        </p:txBody>
      </p:sp>
      <p:sp>
        <p:nvSpPr>
          <p:cNvPr id="321" name="Google Shape;321;p53"/>
          <p:cNvSpPr txBox="1">
            <a:spLocks noGrp="1"/>
          </p:cNvSpPr>
          <p:nvPr>
            <p:ph type="body" idx="1"/>
          </p:nvPr>
        </p:nvSpPr>
        <p:spPr>
          <a:xfrm>
            <a:off x="457201" y="1686260"/>
            <a:ext cx="7987552" cy="2908361"/>
          </a:xfrm>
          <a:prstGeom prst="rect">
            <a:avLst/>
          </a:prstGeom>
          <a:noFill/>
          <a:ln>
            <a:noFill/>
          </a:ln>
        </p:spPr>
        <p:txBody>
          <a:bodyPr spcFirstLastPara="1" wrap="square" lIns="91425" tIns="45700" rIns="91425" bIns="45700" anchor="t" anchorCtr="0">
            <a:noAutofit/>
          </a:bodyPr>
          <a:lstStyle/>
          <a:p>
            <a:pPr marL="539496" lvl="0" indent="-457200" algn="just" rtl="0">
              <a:spcBef>
                <a:spcPts val="0"/>
              </a:spcBef>
              <a:spcAft>
                <a:spcPts val="0"/>
              </a:spcAft>
              <a:buSzPts val="3680"/>
              <a:buChar char="•"/>
            </a:pPr>
            <a:r>
              <a:rPr lang="en" sz="3200"/>
              <a:t>A mild form of mania. </a:t>
            </a:r>
            <a:endParaRPr sz="3200"/>
          </a:p>
          <a:p>
            <a:pPr marL="539496" lvl="0" indent="-457200" algn="just" rtl="0">
              <a:spcBef>
                <a:spcPts val="1240"/>
              </a:spcBef>
              <a:spcAft>
                <a:spcPts val="0"/>
              </a:spcAft>
              <a:buSzPts val="3680"/>
              <a:buChar char="•"/>
            </a:pPr>
            <a:r>
              <a:rPr lang="en" sz="3200"/>
              <a:t>Symptoms are excessive hyperactivity, but not severe enough to cause marked impairment in social and occupational functioning or to require hospitalization.</a:t>
            </a:r>
            <a:endParaRPr sz="32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5"/>
        <p:cNvGrpSpPr/>
        <p:nvPr/>
      </p:nvGrpSpPr>
      <p:grpSpPr>
        <a:xfrm>
          <a:off x="0" y="0"/>
          <a:ext cx="0" cy="0"/>
          <a:chOff x="0" y="0"/>
          <a:chExt cx="0" cy="0"/>
        </a:xfrm>
      </p:grpSpPr>
      <p:sp>
        <p:nvSpPr>
          <p:cNvPr id="326" name="Google Shape;326;p54"/>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a:t>Prevalence of Mania</a:t>
            </a:r>
            <a:endParaRPr/>
          </a:p>
        </p:txBody>
      </p:sp>
      <p:sp>
        <p:nvSpPr>
          <p:cNvPr id="327" name="Google Shape;327;p54"/>
          <p:cNvSpPr txBox="1">
            <a:spLocks noGrp="1"/>
          </p:cNvSpPr>
          <p:nvPr>
            <p:ph type="body" idx="1"/>
          </p:nvPr>
        </p:nvSpPr>
        <p:spPr>
          <a:xfrm>
            <a:off x="284490" y="1780826"/>
            <a:ext cx="6798600" cy="2583600"/>
          </a:xfrm>
          <a:prstGeom prst="rect">
            <a:avLst/>
          </a:prstGeom>
          <a:noFill/>
          <a:ln>
            <a:noFill/>
          </a:ln>
        </p:spPr>
        <p:txBody>
          <a:bodyPr spcFirstLastPara="1" wrap="square" lIns="91425" tIns="45700" rIns="91425" bIns="45700" anchor="t" anchorCtr="0">
            <a:noAutofit/>
          </a:bodyPr>
          <a:lstStyle/>
          <a:p>
            <a:pPr marL="285750" lvl="0" indent="-285750" algn="just" rtl="0">
              <a:lnSpc>
                <a:spcPct val="90000"/>
              </a:lnSpc>
              <a:spcBef>
                <a:spcPts val="0"/>
              </a:spcBef>
              <a:spcAft>
                <a:spcPts val="0"/>
              </a:spcAft>
              <a:buSzPts val="3829"/>
              <a:buChar char="•"/>
            </a:pPr>
            <a:r>
              <a:rPr lang="en" sz="3330"/>
              <a:t>The life time prevalence of manic episode is about 0.8 -1%. </a:t>
            </a:r>
            <a:endParaRPr sz="3330"/>
          </a:p>
          <a:p>
            <a:pPr marL="285750" lvl="0" indent="-285750" algn="just" rtl="0">
              <a:lnSpc>
                <a:spcPct val="90000"/>
              </a:lnSpc>
              <a:spcBef>
                <a:spcPts val="1266"/>
              </a:spcBef>
              <a:spcAft>
                <a:spcPts val="0"/>
              </a:spcAft>
              <a:buSzPts val="3829"/>
              <a:buChar char="•"/>
            </a:pPr>
            <a:r>
              <a:rPr lang="en" sz="3330"/>
              <a:t>This disorder tends to occur in episodes lasting usually 3-4 months, followed by complete clinical recovery.</a:t>
            </a:r>
            <a:endParaRPr/>
          </a:p>
          <a:p>
            <a:pPr marL="285750" lvl="0" indent="-123634" algn="l" rtl="0">
              <a:lnSpc>
                <a:spcPct val="90000"/>
              </a:lnSpc>
              <a:spcBef>
                <a:spcPts val="1044"/>
              </a:spcBef>
              <a:spcAft>
                <a:spcPts val="0"/>
              </a:spcAft>
              <a:buSzPts val="2553"/>
              <a:buNone/>
            </a:pPr>
            <a:endParaRPr sz="222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55"/>
          <p:cNvSpPr txBox="1">
            <a:spLocks noGrp="1"/>
          </p:cNvSpPr>
          <p:nvPr>
            <p:ph type="title"/>
          </p:nvPr>
        </p:nvSpPr>
        <p:spPr>
          <a:xfrm>
            <a:off x="1176866" y="457201"/>
            <a:ext cx="6798734" cy="5143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b="1"/>
              <a:t>Signs and Symptoms:</a:t>
            </a:r>
            <a:r>
              <a:rPr lang="en" sz="3600"/>
              <a:t> Mania</a:t>
            </a:r>
            <a:endParaRPr sz="3600"/>
          </a:p>
        </p:txBody>
      </p:sp>
      <p:sp>
        <p:nvSpPr>
          <p:cNvPr id="333" name="Google Shape;333;p55"/>
          <p:cNvSpPr txBox="1">
            <a:spLocks noGrp="1"/>
          </p:cNvSpPr>
          <p:nvPr>
            <p:ph type="body" idx="1"/>
          </p:nvPr>
        </p:nvSpPr>
        <p:spPr>
          <a:xfrm>
            <a:off x="381000" y="1028700"/>
            <a:ext cx="8305799" cy="41148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220"/>
              <a:buChar char="•"/>
            </a:pPr>
            <a:r>
              <a:rPr lang="en" sz="2800"/>
              <a:t>Elated, expansive or irritable mood</a:t>
            </a:r>
            <a:endParaRPr/>
          </a:p>
          <a:p>
            <a:pPr marL="742950" lvl="1" indent="-285750" algn="l" rtl="0">
              <a:spcBef>
                <a:spcPts val="1080"/>
              </a:spcBef>
              <a:spcAft>
                <a:spcPts val="0"/>
              </a:spcAft>
              <a:buSzPts val="2760"/>
              <a:buNone/>
            </a:pPr>
            <a:r>
              <a:rPr lang="en" sz="2400" b="1"/>
              <a:t>Euthymic – normal range of mood, implying absence of depressed or elevated mood</a:t>
            </a:r>
            <a:endParaRPr sz="2400" b="1"/>
          </a:p>
          <a:p>
            <a:pPr marL="742950" lvl="1" indent="-285750" algn="l" rtl="0">
              <a:spcBef>
                <a:spcPts val="1080"/>
              </a:spcBef>
              <a:spcAft>
                <a:spcPts val="0"/>
              </a:spcAft>
              <a:buSzPts val="2760"/>
              <a:buChar char="•"/>
            </a:pPr>
            <a:r>
              <a:rPr lang="en" sz="2400"/>
              <a:t>Euphoria- mild elevation of mood; abnormally intense feeling of well being</a:t>
            </a:r>
            <a:endParaRPr sz="2400"/>
          </a:p>
          <a:p>
            <a:pPr marL="742950" lvl="1" indent="-285750" algn="l" rtl="0">
              <a:spcBef>
                <a:spcPts val="1080"/>
              </a:spcBef>
              <a:spcAft>
                <a:spcPts val="0"/>
              </a:spcAft>
              <a:buSzPts val="2760"/>
              <a:buChar char="•"/>
            </a:pPr>
            <a:r>
              <a:rPr lang="en" sz="2400"/>
              <a:t>Elation- moderate elevation of mood; euphoria + exaggerated motor activity</a:t>
            </a:r>
            <a:endParaRPr sz="2400"/>
          </a:p>
          <a:p>
            <a:pPr marL="742950" lvl="1" indent="-285750" algn="l" rtl="0">
              <a:spcBef>
                <a:spcPts val="1080"/>
              </a:spcBef>
              <a:spcAft>
                <a:spcPts val="0"/>
              </a:spcAft>
              <a:buSzPts val="2760"/>
              <a:buChar char="•"/>
            </a:pPr>
            <a:r>
              <a:rPr lang="en" sz="2400"/>
              <a:t>Exaltation- severe elevation of mood; elation + attitude of grandeur</a:t>
            </a:r>
            <a:endParaRPr sz="2400"/>
          </a:p>
          <a:p>
            <a:pPr marL="742950" lvl="1" indent="-285750" algn="l" rtl="0">
              <a:spcBef>
                <a:spcPts val="1080"/>
              </a:spcBef>
              <a:spcAft>
                <a:spcPts val="0"/>
              </a:spcAft>
              <a:buSzPts val="2760"/>
              <a:buChar char="•"/>
            </a:pPr>
            <a:r>
              <a:rPr lang="en" sz="2400"/>
              <a:t>Ecstasy- Very severe elevation of mood; feeling of intense rapture; highest degree of elevated mood</a:t>
            </a:r>
            <a:endParaRPr sz="2400"/>
          </a:p>
          <a:p>
            <a:pPr marL="285750" lvl="0" indent="-81279" algn="l" rtl="0">
              <a:spcBef>
                <a:spcPts val="1160"/>
              </a:spcBef>
              <a:spcAft>
                <a:spcPts val="0"/>
              </a:spcAft>
              <a:buSzPts val="3220"/>
              <a:buNone/>
            </a:pPr>
            <a:endParaRPr sz="2800"/>
          </a:p>
          <a:p>
            <a:pPr marL="285750" lvl="0" indent="-81279" algn="l" rtl="0">
              <a:spcBef>
                <a:spcPts val="1160"/>
              </a:spcBef>
              <a:spcAft>
                <a:spcPts val="0"/>
              </a:spcAft>
              <a:buSzPts val="3220"/>
              <a:buNone/>
            </a:pP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6"/>
          <p:cNvSpPr txBox="1">
            <a:spLocks noGrp="1"/>
          </p:cNvSpPr>
          <p:nvPr>
            <p:ph type="body" idx="1"/>
          </p:nvPr>
        </p:nvSpPr>
        <p:spPr>
          <a:xfrm>
            <a:off x="334065" y="313976"/>
            <a:ext cx="6798600" cy="3765600"/>
          </a:xfrm>
          <a:prstGeom prst="rect">
            <a:avLst/>
          </a:prstGeom>
          <a:noFill/>
          <a:ln>
            <a:noFill/>
          </a:ln>
        </p:spPr>
        <p:txBody>
          <a:bodyPr spcFirstLastPara="1" wrap="square" lIns="91425" tIns="45700" rIns="91425" bIns="45700" anchor="t" anchorCtr="0">
            <a:noAutofit/>
          </a:bodyPr>
          <a:lstStyle/>
          <a:p>
            <a:pPr marL="285750" lvl="0" indent="-285750" algn="l" rtl="0">
              <a:lnSpc>
                <a:spcPct val="80000"/>
              </a:lnSpc>
              <a:spcBef>
                <a:spcPts val="0"/>
              </a:spcBef>
              <a:spcAft>
                <a:spcPts val="0"/>
              </a:spcAft>
              <a:buSzPts val="3128"/>
              <a:buChar char="•"/>
            </a:pPr>
            <a:r>
              <a:rPr lang="en" sz="2720"/>
              <a:t>Psychomotor activity: Increased psychomotor activities ranging from over activity, restlessness to manic excitement.</a:t>
            </a:r>
            <a:endParaRPr sz="2720"/>
          </a:p>
          <a:p>
            <a:pPr marL="285750" lvl="0" indent="-285750" algn="l" rtl="0">
              <a:lnSpc>
                <a:spcPct val="80000"/>
              </a:lnSpc>
              <a:spcBef>
                <a:spcPts val="1144"/>
              </a:spcBef>
              <a:spcAft>
                <a:spcPts val="0"/>
              </a:spcAft>
              <a:buSzPts val="3128"/>
              <a:buChar char="•"/>
            </a:pPr>
            <a:r>
              <a:rPr lang="en" sz="2720"/>
              <a:t>Speech and Thought: </a:t>
            </a:r>
            <a:endParaRPr sz="3060"/>
          </a:p>
          <a:p>
            <a:pPr marL="742950" lvl="1" indent="-285750" algn="l" rtl="0">
              <a:lnSpc>
                <a:spcPct val="80000"/>
              </a:lnSpc>
              <a:spcBef>
                <a:spcPts val="1076"/>
              </a:spcBef>
              <a:spcAft>
                <a:spcPts val="0"/>
              </a:spcAft>
              <a:buSzPts val="2737"/>
              <a:buChar char="•"/>
            </a:pPr>
            <a:r>
              <a:rPr lang="en" sz="2380"/>
              <a:t>Talkativeness, pressure of speech, loud speech, uses playful and jocular language</a:t>
            </a:r>
            <a:endParaRPr sz="2720"/>
          </a:p>
          <a:p>
            <a:pPr marL="742950" lvl="1" indent="-285750" algn="l" rtl="0">
              <a:lnSpc>
                <a:spcPct val="80000"/>
              </a:lnSpc>
              <a:spcBef>
                <a:spcPts val="1076"/>
              </a:spcBef>
              <a:spcAft>
                <a:spcPts val="0"/>
              </a:spcAft>
              <a:buSzPts val="2737"/>
              <a:buChar char="•"/>
            </a:pPr>
            <a:r>
              <a:rPr lang="en" sz="2380"/>
              <a:t>Delusion of grandiosity:</a:t>
            </a:r>
            <a:endParaRPr sz="2720"/>
          </a:p>
          <a:p>
            <a:pPr marL="742950" lvl="1" indent="-285750" algn="l" rtl="0">
              <a:lnSpc>
                <a:spcPct val="80000"/>
              </a:lnSpc>
              <a:spcBef>
                <a:spcPts val="1076"/>
              </a:spcBef>
              <a:spcAft>
                <a:spcPts val="0"/>
              </a:spcAft>
              <a:buSzPts val="2737"/>
              <a:buChar char="•"/>
            </a:pPr>
            <a:r>
              <a:rPr lang="en" sz="2380"/>
              <a:t>Hallucination: auditory and visual</a:t>
            </a:r>
            <a:endParaRPr sz="2720"/>
          </a:p>
          <a:p>
            <a:pPr marL="285750" lvl="0" indent="-285750" algn="l" rtl="0">
              <a:lnSpc>
                <a:spcPct val="80000"/>
              </a:lnSpc>
              <a:spcBef>
                <a:spcPts val="1144"/>
              </a:spcBef>
              <a:spcAft>
                <a:spcPts val="0"/>
              </a:spcAft>
              <a:buSzPts val="3128"/>
              <a:buChar char="•"/>
            </a:pPr>
            <a:r>
              <a:rPr lang="en" sz="2720"/>
              <a:t>Increased goal directed activity</a:t>
            </a:r>
            <a:endParaRPr sz="3060"/>
          </a:p>
          <a:p>
            <a:pPr marL="285750" lvl="0" indent="-87121" algn="l" rtl="0">
              <a:lnSpc>
                <a:spcPct val="80000"/>
              </a:lnSpc>
              <a:spcBef>
                <a:spcPts val="1144"/>
              </a:spcBef>
              <a:spcAft>
                <a:spcPts val="0"/>
              </a:spcAft>
              <a:buSzPts val="3128"/>
              <a:buNone/>
            </a:pPr>
            <a:endParaRPr sz="272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endParaRPr/>
          </a:p>
        </p:txBody>
      </p:sp>
      <p:sp>
        <p:nvSpPr>
          <p:cNvPr id="344" name="Google Shape;344;p57"/>
          <p:cNvSpPr txBox="1">
            <a:spLocks noGrp="1"/>
          </p:cNvSpPr>
          <p:nvPr>
            <p:ph type="body" idx="1"/>
          </p:nvPr>
        </p:nvSpPr>
        <p:spPr>
          <a:xfrm>
            <a:off x="792650" y="1664400"/>
            <a:ext cx="6798600" cy="29460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4140"/>
              <a:buChar char="•"/>
            </a:pPr>
            <a:r>
              <a:rPr lang="en" sz="3600"/>
              <a:t>Sleep: Reduced need for sleep </a:t>
            </a:r>
            <a:endParaRPr/>
          </a:p>
          <a:p>
            <a:pPr marL="285750" lvl="0" indent="-285750" algn="l" rtl="0">
              <a:spcBef>
                <a:spcPts val="1320"/>
              </a:spcBef>
              <a:spcAft>
                <a:spcPts val="0"/>
              </a:spcAft>
              <a:buSzPts val="4140"/>
              <a:buChar char="•"/>
            </a:pPr>
            <a:r>
              <a:rPr lang="en" sz="3600"/>
              <a:t>Appetite:  Increased at first, later patient may neglect food.</a:t>
            </a:r>
            <a:endParaRPr/>
          </a:p>
          <a:p>
            <a:pPr marL="285750" lvl="0" indent="-285750" algn="l" rtl="0">
              <a:spcBef>
                <a:spcPts val="1320"/>
              </a:spcBef>
              <a:spcAft>
                <a:spcPts val="0"/>
              </a:spcAft>
              <a:buSzPts val="4140"/>
              <a:buChar char="•"/>
            </a:pPr>
            <a:r>
              <a:rPr lang="en" sz="3600"/>
              <a:t>Insight absent</a:t>
            </a:r>
            <a:endParaRPr/>
          </a:p>
          <a:p>
            <a:pPr marL="285750" lvl="0" indent="-22859" algn="l" rtl="0">
              <a:spcBef>
                <a:spcPts val="1320"/>
              </a:spcBef>
              <a:spcAft>
                <a:spcPts val="0"/>
              </a:spcAft>
              <a:buSzPts val="4140"/>
              <a:buNone/>
            </a:pPr>
            <a:endParaRPr sz="36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284525" y="277501"/>
            <a:ext cx="6798600" cy="590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sz="3600"/>
              <a:t>For memory: S/S</a:t>
            </a:r>
            <a:endParaRPr sz="3600"/>
          </a:p>
        </p:txBody>
      </p:sp>
      <p:sp>
        <p:nvSpPr>
          <p:cNvPr id="350" name="Google Shape;350;p58"/>
          <p:cNvSpPr txBox="1">
            <a:spLocks noGrp="1"/>
          </p:cNvSpPr>
          <p:nvPr>
            <p:ph type="body" idx="1"/>
          </p:nvPr>
        </p:nvSpPr>
        <p:spPr>
          <a:xfrm>
            <a:off x="685800" y="943800"/>
            <a:ext cx="7391400" cy="42015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None/>
            </a:pPr>
            <a:r>
              <a:rPr lang="en" sz="3320" b="1">
                <a:solidFill>
                  <a:srgbClr val="FF0000"/>
                </a:solidFill>
              </a:rPr>
              <a:t>(DIGEFAST)</a:t>
            </a:r>
            <a:endParaRPr sz="2000"/>
          </a:p>
          <a:p>
            <a:pPr marL="285750" lvl="0" indent="-285750" algn="l" rtl="0">
              <a:lnSpc>
                <a:spcPct val="80000"/>
              </a:lnSpc>
              <a:spcBef>
                <a:spcPts val="1065"/>
              </a:spcBef>
              <a:spcAft>
                <a:spcPts val="0"/>
              </a:spcAft>
              <a:buSzPts val="2674"/>
              <a:buChar char="•"/>
            </a:pPr>
            <a:r>
              <a:rPr lang="en" sz="2325"/>
              <a:t>D- Distractibility</a:t>
            </a:r>
            <a:endParaRPr/>
          </a:p>
          <a:p>
            <a:pPr marL="285750" lvl="0" indent="-285750" algn="l" rtl="0">
              <a:lnSpc>
                <a:spcPct val="80000"/>
              </a:lnSpc>
              <a:spcBef>
                <a:spcPts val="1065"/>
              </a:spcBef>
              <a:spcAft>
                <a:spcPts val="0"/>
              </a:spcAft>
              <a:buSzPts val="2674"/>
              <a:buChar char="•"/>
            </a:pPr>
            <a:r>
              <a:rPr lang="en" sz="2325"/>
              <a:t>I-Irritability</a:t>
            </a:r>
            <a:endParaRPr/>
          </a:p>
          <a:p>
            <a:pPr marL="285750" lvl="0" indent="-285750" algn="l" rtl="0">
              <a:lnSpc>
                <a:spcPct val="80000"/>
              </a:lnSpc>
              <a:spcBef>
                <a:spcPts val="1065"/>
              </a:spcBef>
              <a:spcAft>
                <a:spcPts val="0"/>
              </a:spcAft>
              <a:buSzPts val="2674"/>
              <a:buChar char="•"/>
            </a:pPr>
            <a:r>
              <a:rPr lang="en" sz="2325"/>
              <a:t>G-Grandiosity</a:t>
            </a:r>
            <a:endParaRPr/>
          </a:p>
          <a:p>
            <a:pPr marL="285750" lvl="0" indent="-285750" algn="l" rtl="0">
              <a:lnSpc>
                <a:spcPct val="80000"/>
              </a:lnSpc>
              <a:spcBef>
                <a:spcPts val="1065"/>
              </a:spcBef>
              <a:spcAft>
                <a:spcPts val="0"/>
              </a:spcAft>
              <a:buSzPts val="2674"/>
              <a:buChar char="•"/>
            </a:pPr>
            <a:r>
              <a:rPr lang="en" sz="2325"/>
              <a:t>E-Elevated mood</a:t>
            </a:r>
            <a:endParaRPr/>
          </a:p>
          <a:p>
            <a:pPr marL="285750" lvl="0" indent="-285750" algn="l" rtl="0">
              <a:lnSpc>
                <a:spcPct val="80000"/>
              </a:lnSpc>
              <a:spcBef>
                <a:spcPts val="1065"/>
              </a:spcBef>
              <a:spcAft>
                <a:spcPts val="0"/>
              </a:spcAft>
              <a:buSzPts val="2674"/>
              <a:buChar char="•"/>
            </a:pPr>
            <a:r>
              <a:rPr lang="en" sz="2325"/>
              <a:t>F-Flight of ideas</a:t>
            </a:r>
            <a:endParaRPr/>
          </a:p>
          <a:p>
            <a:pPr marL="285750" lvl="0" indent="-285750" algn="l" rtl="0">
              <a:lnSpc>
                <a:spcPct val="80000"/>
              </a:lnSpc>
              <a:spcBef>
                <a:spcPts val="1065"/>
              </a:spcBef>
              <a:spcAft>
                <a:spcPts val="0"/>
              </a:spcAft>
              <a:buSzPts val="2674"/>
              <a:buChar char="•"/>
            </a:pPr>
            <a:r>
              <a:rPr lang="en" sz="2325"/>
              <a:t>A-Appetite increased</a:t>
            </a:r>
            <a:endParaRPr/>
          </a:p>
          <a:p>
            <a:pPr marL="285750" lvl="0" indent="-285750" algn="l" rtl="0">
              <a:lnSpc>
                <a:spcPct val="80000"/>
              </a:lnSpc>
              <a:spcBef>
                <a:spcPts val="1065"/>
              </a:spcBef>
              <a:spcAft>
                <a:spcPts val="0"/>
              </a:spcAft>
              <a:buSzPts val="2674"/>
              <a:buChar char="•"/>
            </a:pPr>
            <a:r>
              <a:rPr lang="en" sz="2325"/>
              <a:t>S-Sleep requirement decreased</a:t>
            </a:r>
            <a:endParaRPr/>
          </a:p>
          <a:p>
            <a:pPr marL="285750" lvl="0" indent="-285750" algn="l" rtl="0">
              <a:lnSpc>
                <a:spcPct val="80000"/>
              </a:lnSpc>
              <a:spcBef>
                <a:spcPts val="1065"/>
              </a:spcBef>
              <a:spcAft>
                <a:spcPts val="0"/>
              </a:spcAft>
              <a:buSzPts val="2674"/>
              <a:buChar char="•"/>
            </a:pPr>
            <a:r>
              <a:rPr lang="en" sz="2325"/>
              <a:t>T- Talkativeness</a:t>
            </a:r>
            <a:endParaRPr/>
          </a:p>
          <a:p>
            <a:pPr marL="285750" lvl="0" indent="-149923" algn="l" rtl="0">
              <a:lnSpc>
                <a:spcPct val="80000"/>
              </a:lnSpc>
              <a:spcBef>
                <a:spcPts val="972"/>
              </a:spcBef>
              <a:spcAft>
                <a:spcPts val="0"/>
              </a:spcAft>
              <a:buSzPts val="2139"/>
              <a:buNone/>
            </a:pPr>
            <a:endParaRPr sz="186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176866" y="686503"/>
            <a:ext cx="6798734" cy="74224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Depressive Episode</a:t>
            </a:r>
            <a:endParaRPr/>
          </a:p>
        </p:txBody>
      </p:sp>
      <p:sp>
        <p:nvSpPr>
          <p:cNvPr id="356" name="Google Shape;356;p59"/>
          <p:cNvSpPr txBox="1">
            <a:spLocks noGrp="1"/>
          </p:cNvSpPr>
          <p:nvPr>
            <p:ph type="body" idx="1"/>
          </p:nvPr>
        </p:nvSpPr>
        <p:spPr>
          <a:xfrm>
            <a:off x="1176865" y="1371600"/>
            <a:ext cx="6798736" cy="307975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680"/>
              <a:buChar char="•"/>
            </a:pPr>
            <a:r>
              <a:rPr lang="en" sz="3200" b="1"/>
              <a:t>Definition of Depression</a:t>
            </a:r>
            <a:endParaRPr sz="3200"/>
          </a:p>
          <a:p>
            <a:pPr marL="285750" lvl="0" indent="-285750" algn="just" rtl="0">
              <a:spcBef>
                <a:spcPts val="1240"/>
              </a:spcBef>
              <a:spcAft>
                <a:spcPts val="0"/>
              </a:spcAft>
              <a:buSzPts val="3680"/>
              <a:buChar char="•"/>
            </a:pPr>
            <a:r>
              <a:rPr lang="en" sz="3200"/>
              <a:t>It is defined as an alteration in mood that is expressed by feelings of sadness, despair and pessimism. There is loss of interest in usual activities, and somatic symptoms may be prevalent. Changes in sleep and appetite are common.</a:t>
            </a:r>
            <a:endParaRPr/>
          </a:p>
          <a:p>
            <a:pPr marL="285750" lvl="0" indent="-52070" algn="l" rtl="0">
              <a:spcBef>
                <a:spcPts val="1240"/>
              </a:spcBef>
              <a:spcAft>
                <a:spcPts val="0"/>
              </a:spcAft>
              <a:buSzPts val="3680"/>
              <a:buNone/>
            </a:pPr>
            <a:endParaRPr sz="3200" b="1"/>
          </a:p>
          <a:p>
            <a:pPr marL="285750" lvl="0" indent="-52070" algn="l" rtl="0">
              <a:spcBef>
                <a:spcPts val="1240"/>
              </a:spcBef>
              <a:spcAft>
                <a:spcPts val="0"/>
              </a:spcAft>
              <a:buSzPts val="3680"/>
              <a:buNone/>
            </a:pPr>
            <a:endParaRPr sz="3200"/>
          </a:p>
          <a:p>
            <a:pPr marL="285750" lvl="0" indent="-52070" algn="just" rtl="0">
              <a:spcBef>
                <a:spcPts val="1240"/>
              </a:spcBef>
              <a:spcAft>
                <a:spcPts val="0"/>
              </a:spcAft>
              <a:buSzPts val="3680"/>
              <a:buNone/>
            </a:pPr>
            <a:endParaRPr sz="3200"/>
          </a:p>
          <a:p>
            <a:pPr marL="285750" lvl="0" indent="-110490" algn="l" rtl="0">
              <a:spcBef>
                <a:spcPts val="1080"/>
              </a:spcBef>
              <a:spcAft>
                <a:spcPts val="0"/>
              </a:spcAft>
              <a:buSzPts val="2760"/>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3"/>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a:t>Affect</a:t>
            </a:r>
            <a:endParaRPr/>
          </a:p>
        </p:txBody>
      </p:sp>
      <p:sp>
        <p:nvSpPr>
          <p:cNvPr id="201" name="Google Shape;201;p33"/>
          <p:cNvSpPr txBox="1">
            <a:spLocks noGrp="1"/>
          </p:cNvSpPr>
          <p:nvPr>
            <p:ph type="body" idx="1"/>
          </p:nvPr>
        </p:nvSpPr>
        <p:spPr>
          <a:xfrm>
            <a:off x="457201" y="1686260"/>
            <a:ext cx="7987552" cy="2908361"/>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220"/>
              <a:buChar char="•"/>
            </a:pPr>
            <a:r>
              <a:rPr lang="en" sz="2800"/>
              <a:t>The behavioural expression of emotion; may be appropriate (congruent with the situation), inappropriate (incongruent with the situation), constricted or blunted (diminished range and intensity) or flat (absence of emotional expression).</a:t>
            </a:r>
            <a:endParaRPr/>
          </a:p>
          <a:p>
            <a:pPr marL="285750" lvl="0" indent="-81279" algn="just" rtl="0">
              <a:spcBef>
                <a:spcPts val="1160"/>
              </a:spcBef>
              <a:spcAft>
                <a:spcPts val="0"/>
              </a:spcAft>
              <a:buSzPts val="3220"/>
              <a:buNone/>
            </a:pPr>
            <a:endParaRPr sz="2800"/>
          </a:p>
          <a:p>
            <a:pPr marL="285750" lvl="0" indent="-285750" algn="just" rtl="0">
              <a:spcBef>
                <a:spcPts val="1160"/>
              </a:spcBef>
              <a:spcAft>
                <a:spcPts val="0"/>
              </a:spcAft>
              <a:buSzPts val="3220"/>
              <a:buChar char="•"/>
            </a:pPr>
            <a:r>
              <a:rPr lang="en" sz="2800"/>
              <a:t>Affect is described as the emotional reaction associated with an experience.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endParaRPr/>
          </a:p>
        </p:txBody>
      </p:sp>
      <p:sp>
        <p:nvSpPr>
          <p:cNvPr id="362" name="Google Shape;362;p60"/>
          <p:cNvSpPr txBox="1">
            <a:spLocks noGrp="1"/>
          </p:cNvSpPr>
          <p:nvPr>
            <p:ph type="body" idx="1"/>
          </p:nvPr>
        </p:nvSpPr>
        <p:spPr>
          <a:xfrm>
            <a:off x="1176865" y="1143001"/>
            <a:ext cx="6798736" cy="3308349"/>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4140"/>
              <a:buNone/>
            </a:pPr>
            <a:r>
              <a:rPr lang="en" sz="3600" b="1"/>
              <a:t>Prevalence of Depression</a:t>
            </a:r>
            <a:endParaRPr sz="3600"/>
          </a:p>
          <a:p>
            <a:pPr marL="285750" lvl="0" indent="-285750" algn="l" rtl="0">
              <a:spcBef>
                <a:spcPts val="1320"/>
              </a:spcBef>
              <a:spcAft>
                <a:spcPts val="0"/>
              </a:spcAft>
              <a:buSzPts val="4140"/>
              <a:buChar char="•"/>
            </a:pPr>
            <a:r>
              <a:rPr lang="en" sz="3600"/>
              <a:t>Life time risk of depression in male is 8-12% and in females is 20-26%. However, the lifetime risk of major depression is about 8%.</a:t>
            </a:r>
            <a:endParaRPr/>
          </a:p>
          <a:p>
            <a:pPr marL="285750" lvl="0" indent="-22859" algn="l" rtl="0">
              <a:spcBef>
                <a:spcPts val="1320"/>
              </a:spcBef>
              <a:spcAft>
                <a:spcPts val="0"/>
              </a:spcAft>
              <a:buSzPts val="4140"/>
              <a:buNone/>
            </a:pPr>
            <a:endParaRPr sz="36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334066" y="302303"/>
            <a:ext cx="6798600" cy="3423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a:t>Primary risk factors of depression</a:t>
            </a:r>
            <a:endParaRPr sz="3600"/>
          </a:p>
        </p:txBody>
      </p:sp>
      <p:sp>
        <p:nvSpPr>
          <p:cNvPr id="368" name="Google Shape;368;p61"/>
          <p:cNvSpPr txBox="1">
            <a:spLocks noGrp="1"/>
          </p:cNvSpPr>
          <p:nvPr>
            <p:ph type="body" idx="1"/>
          </p:nvPr>
        </p:nvSpPr>
        <p:spPr>
          <a:xfrm>
            <a:off x="433800" y="830400"/>
            <a:ext cx="7795800" cy="41274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
              <a:t>History of prior episodes o depression </a:t>
            </a:r>
            <a:endParaRPr/>
          </a:p>
          <a:p>
            <a:pPr marL="285750" lvl="0" indent="-285750" algn="l" rtl="0">
              <a:spcBef>
                <a:spcPts val="1080"/>
              </a:spcBef>
              <a:spcAft>
                <a:spcPts val="0"/>
              </a:spcAft>
              <a:buSzPts val="2760"/>
              <a:buChar char="•"/>
            </a:pPr>
            <a:r>
              <a:rPr lang="en"/>
              <a:t>Family history of depressive disorder, especially in first-degree relatives </a:t>
            </a:r>
            <a:endParaRPr/>
          </a:p>
          <a:p>
            <a:pPr marL="285750" lvl="0" indent="-285750" algn="l" rtl="0">
              <a:spcBef>
                <a:spcPts val="1080"/>
              </a:spcBef>
              <a:spcAft>
                <a:spcPts val="0"/>
              </a:spcAft>
              <a:buSzPts val="2760"/>
              <a:buChar char="•"/>
            </a:pPr>
            <a:r>
              <a:rPr lang="en"/>
              <a:t> History of suicide attempts or family history o fsuicide • </a:t>
            </a:r>
            <a:endParaRPr/>
          </a:p>
          <a:p>
            <a:pPr marL="285750" lvl="0" indent="-285750" algn="l" rtl="0">
              <a:spcBef>
                <a:spcPts val="1080"/>
              </a:spcBef>
              <a:spcAft>
                <a:spcPts val="0"/>
              </a:spcAft>
              <a:buSzPts val="2760"/>
              <a:buChar char="•"/>
            </a:pPr>
            <a:r>
              <a:rPr lang="en"/>
              <a:t>Member of the LGBT community (lesbian, gay, bisexual, transgender) </a:t>
            </a:r>
            <a:endParaRPr/>
          </a:p>
          <a:p>
            <a:pPr marL="285750" lvl="0" indent="-285750" algn="l" rtl="0">
              <a:spcBef>
                <a:spcPts val="1080"/>
              </a:spcBef>
              <a:spcAft>
                <a:spcPts val="0"/>
              </a:spcAft>
              <a:buSzPts val="2760"/>
              <a:buChar char="•"/>
            </a:pPr>
            <a:r>
              <a:rPr lang="en"/>
              <a:t> Female gender </a:t>
            </a:r>
            <a:endParaRPr/>
          </a:p>
          <a:p>
            <a:pPr marL="285750" lvl="0" indent="-285750" algn="l" rtl="0">
              <a:spcBef>
                <a:spcPts val="1080"/>
              </a:spcBef>
              <a:spcAft>
                <a:spcPts val="0"/>
              </a:spcAft>
              <a:buSzPts val="2760"/>
              <a:buChar char="•"/>
            </a:pPr>
            <a:r>
              <a:rPr lang="en"/>
              <a:t>Age 40 years or younger </a:t>
            </a:r>
            <a:endParaRPr/>
          </a:p>
          <a:p>
            <a:pPr marL="285750" lvl="0" indent="-285750" algn="l" rtl="0">
              <a:spcBef>
                <a:spcPts val="1080"/>
              </a:spcBef>
              <a:spcAft>
                <a:spcPts val="0"/>
              </a:spcAft>
              <a:buSzPts val="2760"/>
              <a:buChar char="•"/>
            </a:pPr>
            <a:r>
              <a:rPr lang="en"/>
              <a:t>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62"/>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a:t>Contd….</a:t>
            </a:r>
            <a:endParaRPr/>
          </a:p>
        </p:txBody>
      </p:sp>
      <p:sp>
        <p:nvSpPr>
          <p:cNvPr id="374" name="Google Shape;374;p62"/>
          <p:cNvSpPr txBox="1">
            <a:spLocks noGrp="1"/>
          </p:cNvSpPr>
          <p:nvPr>
            <p:ph type="body" idx="1"/>
          </p:nvPr>
        </p:nvSpPr>
        <p:spPr>
          <a:xfrm>
            <a:off x="334075" y="1557750"/>
            <a:ext cx="6798600" cy="32760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
              <a:t>Postpartum period </a:t>
            </a:r>
            <a:endParaRPr/>
          </a:p>
          <a:p>
            <a:pPr marL="285750" lvl="0" indent="-285750" algn="l" rtl="0">
              <a:spcBef>
                <a:spcPts val="1080"/>
              </a:spcBef>
              <a:spcAft>
                <a:spcPts val="0"/>
              </a:spcAft>
              <a:buSzPts val="2760"/>
              <a:buChar char="•"/>
            </a:pPr>
            <a:r>
              <a:rPr lang="en"/>
              <a:t>Chronic medical illness </a:t>
            </a:r>
            <a:endParaRPr/>
          </a:p>
          <a:p>
            <a:pPr marL="285750" lvl="0" indent="-285750" algn="l" rtl="0">
              <a:spcBef>
                <a:spcPts val="1080"/>
              </a:spcBef>
              <a:spcAft>
                <a:spcPts val="0"/>
              </a:spcAft>
              <a:buSzPts val="2760"/>
              <a:buChar char="•"/>
            </a:pPr>
            <a:r>
              <a:rPr lang="en"/>
              <a:t>Absence of social support </a:t>
            </a:r>
            <a:endParaRPr/>
          </a:p>
          <a:p>
            <a:pPr marL="285750" lvl="0" indent="-285750" algn="l" rtl="0">
              <a:spcBef>
                <a:spcPts val="1080"/>
              </a:spcBef>
              <a:spcAft>
                <a:spcPts val="0"/>
              </a:spcAft>
              <a:buSzPts val="2760"/>
              <a:buChar char="•"/>
            </a:pPr>
            <a:r>
              <a:rPr lang="en"/>
              <a:t>Negative, stressful life events </a:t>
            </a:r>
            <a:endParaRPr/>
          </a:p>
          <a:p>
            <a:pPr marL="285750" lvl="0" indent="-285750" algn="l" rtl="0">
              <a:spcBef>
                <a:spcPts val="1080"/>
              </a:spcBef>
              <a:spcAft>
                <a:spcPts val="0"/>
              </a:spcAft>
              <a:buSzPts val="2760"/>
              <a:buChar char="•"/>
            </a:pPr>
            <a:r>
              <a:rPr lang="en"/>
              <a:t> Active alcohol or substance abuse </a:t>
            </a:r>
            <a:endParaRPr/>
          </a:p>
          <a:p>
            <a:pPr marL="285750" lvl="0" indent="-285750" algn="l" rtl="0">
              <a:spcBef>
                <a:spcPts val="1080"/>
              </a:spcBef>
              <a:spcAft>
                <a:spcPts val="0"/>
              </a:spcAft>
              <a:buSzPts val="2760"/>
              <a:buChar char="•"/>
            </a:pPr>
            <a:r>
              <a:rPr lang="en"/>
              <a:t> History of sexual abuse B</a:t>
            </a:r>
            <a:endParaRPr/>
          </a:p>
          <a:p>
            <a:pPr marL="285750" lvl="0" indent="-110490" algn="l" rtl="0">
              <a:spcBef>
                <a:spcPts val="1080"/>
              </a:spcBef>
              <a:spcAft>
                <a:spcPts val="0"/>
              </a:spcAft>
              <a:buSzPts val="2760"/>
              <a:buNone/>
            </a:pP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63"/>
          <p:cNvSpPr txBox="1">
            <a:spLocks noGrp="1"/>
          </p:cNvSpPr>
          <p:nvPr>
            <p:ph type="title"/>
          </p:nvPr>
        </p:nvSpPr>
        <p:spPr>
          <a:xfrm>
            <a:off x="259691" y="181703"/>
            <a:ext cx="6798600" cy="97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200" b="1"/>
              <a:t>(signs and symptoms):</a:t>
            </a:r>
            <a:r>
              <a:rPr lang="en" sz="3200"/>
              <a:t> Depression</a:t>
            </a:r>
            <a:endParaRPr sz="3200"/>
          </a:p>
        </p:txBody>
      </p:sp>
      <p:sp>
        <p:nvSpPr>
          <p:cNvPr id="380" name="Google Shape;380;p63"/>
          <p:cNvSpPr txBox="1">
            <a:spLocks noGrp="1"/>
          </p:cNvSpPr>
          <p:nvPr>
            <p:ph type="body" idx="1"/>
          </p:nvPr>
        </p:nvSpPr>
        <p:spPr>
          <a:xfrm>
            <a:off x="359900" y="1010975"/>
            <a:ext cx="7943100" cy="3983700"/>
          </a:xfrm>
          <a:prstGeom prst="rect">
            <a:avLst/>
          </a:prstGeom>
          <a:noFill/>
          <a:ln>
            <a:noFill/>
          </a:ln>
        </p:spPr>
        <p:txBody>
          <a:bodyPr spcFirstLastPara="1" wrap="square" lIns="91425" tIns="45700" rIns="91425" bIns="45700" anchor="t" anchorCtr="0">
            <a:noAutofit/>
          </a:bodyPr>
          <a:lstStyle/>
          <a:p>
            <a:pPr marL="285750" lvl="0" indent="-241300" algn="l" rtl="0">
              <a:spcBef>
                <a:spcPts val="0"/>
              </a:spcBef>
              <a:spcAft>
                <a:spcPts val="0"/>
              </a:spcAft>
              <a:buSzPts val="2520"/>
              <a:buChar char="•"/>
            </a:pPr>
            <a:r>
              <a:rPr lang="en" sz="2100"/>
              <a:t>Depressed mood (persistent and pervasive sadness)</a:t>
            </a:r>
            <a:endParaRPr sz="2500"/>
          </a:p>
          <a:p>
            <a:pPr marL="285750" lvl="0" indent="-241300" algn="l" rtl="0">
              <a:spcBef>
                <a:spcPts val="1160"/>
              </a:spcBef>
              <a:spcAft>
                <a:spcPts val="0"/>
              </a:spcAft>
              <a:buSzPts val="2520"/>
              <a:buChar char="•"/>
            </a:pPr>
            <a:r>
              <a:rPr lang="en" sz="2100"/>
              <a:t>Loss of interest in daily activities</a:t>
            </a:r>
            <a:endParaRPr sz="2500"/>
          </a:p>
          <a:p>
            <a:pPr marL="285750" lvl="0" indent="-241300" algn="l" rtl="0">
              <a:spcBef>
                <a:spcPts val="1160"/>
              </a:spcBef>
              <a:spcAft>
                <a:spcPts val="0"/>
              </a:spcAft>
              <a:buSzPts val="2520"/>
              <a:buChar char="•"/>
            </a:pPr>
            <a:r>
              <a:rPr lang="en" sz="2100"/>
              <a:t>Anhedonia (inability to experience pleasure)</a:t>
            </a:r>
            <a:endParaRPr sz="2500"/>
          </a:p>
          <a:p>
            <a:pPr marL="285750" lvl="0" indent="-241300" algn="l" rtl="0">
              <a:spcBef>
                <a:spcPts val="1160"/>
              </a:spcBef>
              <a:spcAft>
                <a:spcPts val="0"/>
              </a:spcAft>
              <a:buSzPts val="2520"/>
              <a:buChar char="•"/>
            </a:pPr>
            <a:r>
              <a:rPr lang="en" sz="2100"/>
              <a:t>Depressive cognition</a:t>
            </a:r>
            <a:endParaRPr sz="2500"/>
          </a:p>
          <a:p>
            <a:pPr marL="742950" lvl="1" indent="-241300" algn="l" rtl="0">
              <a:spcBef>
                <a:spcPts val="1080"/>
              </a:spcBef>
              <a:spcAft>
                <a:spcPts val="0"/>
              </a:spcAft>
              <a:buSzPts val="2060"/>
              <a:buChar char="•"/>
            </a:pPr>
            <a:r>
              <a:rPr lang="en" sz="1700"/>
              <a:t>Hopelessness</a:t>
            </a:r>
            <a:endParaRPr sz="2100"/>
          </a:p>
          <a:p>
            <a:pPr marL="742950" lvl="1" indent="-241300" algn="l" rtl="0">
              <a:spcBef>
                <a:spcPts val="1080"/>
              </a:spcBef>
              <a:spcAft>
                <a:spcPts val="0"/>
              </a:spcAft>
              <a:buSzPts val="2060"/>
              <a:buChar char="•"/>
            </a:pPr>
            <a:r>
              <a:rPr lang="en" sz="1700"/>
              <a:t>Helplessness</a:t>
            </a:r>
            <a:endParaRPr sz="2100"/>
          </a:p>
          <a:p>
            <a:pPr marL="742950" lvl="1" indent="-241300" algn="l" rtl="0">
              <a:spcBef>
                <a:spcPts val="1080"/>
              </a:spcBef>
              <a:spcAft>
                <a:spcPts val="0"/>
              </a:spcAft>
              <a:buSzPts val="2060"/>
              <a:buChar char="•"/>
            </a:pPr>
            <a:r>
              <a:rPr lang="en" sz="1700"/>
              <a:t>Worthlessness</a:t>
            </a:r>
            <a:endParaRPr sz="2100"/>
          </a:p>
          <a:p>
            <a:pPr marL="285750" lvl="0" indent="-241300" algn="l" rtl="0">
              <a:spcBef>
                <a:spcPts val="1160"/>
              </a:spcBef>
              <a:spcAft>
                <a:spcPts val="0"/>
              </a:spcAft>
              <a:buSzPts val="2520"/>
              <a:buChar char="•"/>
            </a:pPr>
            <a:r>
              <a:rPr lang="en" sz="2100"/>
              <a:t>Death wishes</a:t>
            </a:r>
            <a:endParaRPr sz="17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64"/>
          <p:cNvSpPr txBox="1">
            <a:spLocks noGrp="1"/>
          </p:cNvSpPr>
          <p:nvPr>
            <p:ph type="body" idx="1"/>
          </p:nvPr>
        </p:nvSpPr>
        <p:spPr>
          <a:xfrm>
            <a:off x="288725" y="350475"/>
            <a:ext cx="8292300" cy="40494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220"/>
              <a:buChar char="•"/>
            </a:pPr>
            <a:r>
              <a:rPr lang="en" sz="2800"/>
              <a:t>Rumination of thought</a:t>
            </a:r>
            <a:endParaRPr/>
          </a:p>
          <a:p>
            <a:pPr marL="285750" lvl="0" indent="-285750" algn="l" rtl="0">
              <a:spcBef>
                <a:spcPts val="1160"/>
              </a:spcBef>
              <a:spcAft>
                <a:spcPts val="0"/>
              </a:spcAft>
              <a:buSzPts val="3220"/>
              <a:buChar char="•"/>
            </a:pPr>
            <a:r>
              <a:rPr lang="en" sz="2800"/>
              <a:t>Suicidal ideas/ plan/ attempt</a:t>
            </a:r>
            <a:endParaRPr/>
          </a:p>
          <a:p>
            <a:pPr marL="285750" lvl="0" indent="-285750" algn="l" rtl="0">
              <a:spcBef>
                <a:spcPts val="1160"/>
              </a:spcBef>
              <a:spcAft>
                <a:spcPts val="0"/>
              </a:spcAft>
              <a:buSzPts val="3220"/>
              <a:buChar char="•"/>
            </a:pPr>
            <a:r>
              <a:rPr lang="en" sz="2800"/>
              <a:t>Decreased psychomotor activity characterized by slowed thinking, difficulty in concentration, monotonous voice, increased reaction time/ sometimes restlessness.</a:t>
            </a:r>
            <a:endParaRPr/>
          </a:p>
          <a:p>
            <a:pPr marL="285750" lvl="0" indent="-285750" algn="l" rtl="0">
              <a:spcBef>
                <a:spcPts val="1160"/>
              </a:spcBef>
              <a:spcAft>
                <a:spcPts val="0"/>
              </a:spcAft>
              <a:buSzPts val="3220"/>
              <a:buChar char="•"/>
            </a:pPr>
            <a:r>
              <a:rPr lang="en" sz="2800"/>
              <a:t>Multiple physical symptoms like heaviness of head, vague body ache, pain, easy fatigability</a:t>
            </a:r>
            <a:endParaRPr/>
          </a:p>
          <a:p>
            <a:pPr marL="285750" lvl="0" indent="-110490" algn="l" rtl="0">
              <a:spcBef>
                <a:spcPts val="1080"/>
              </a:spcBef>
              <a:spcAft>
                <a:spcPts val="0"/>
              </a:spcAft>
              <a:buSzPts val="2760"/>
              <a:buNone/>
            </a:pP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65"/>
          <p:cNvSpPr txBox="1">
            <a:spLocks noGrp="1"/>
          </p:cNvSpPr>
          <p:nvPr>
            <p:ph type="body" idx="1"/>
          </p:nvPr>
        </p:nvSpPr>
        <p:spPr>
          <a:xfrm>
            <a:off x="203800" y="372500"/>
            <a:ext cx="8610600" cy="45108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680"/>
              <a:buChar char="•"/>
            </a:pPr>
            <a:r>
              <a:rPr lang="en" sz="3200"/>
              <a:t>Disturbed sleep- usually decreased occasionally increased</a:t>
            </a:r>
            <a:endParaRPr/>
          </a:p>
          <a:p>
            <a:pPr marL="285750" lvl="0" indent="-285750" algn="l" rtl="0">
              <a:spcBef>
                <a:spcPts val="1240"/>
              </a:spcBef>
              <a:spcAft>
                <a:spcPts val="0"/>
              </a:spcAft>
              <a:buSzPts val="3680"/>
              <a:buChar char="•"/>
            </a:pPr>
            <a:r>
              <a:rPr lang="en" sz="3200"/>
              <a:t>Appetite- usually decreased occasionally increased</a:t>
            </a:r>
            <a:endParaRPr/>
          </a:p>
          <a:p>
            <a:pPr marL="285750" lvl="0" indent="-285750" algn="l" rtl="0">
              <a:spcBef>
                <a:spcPts val="1240"/>
              </a:spcBef>
              <a:spcAft>
                <a:spcPts val="0"/>
              </a:spcAft>
              <a:buSzPts val="3680"/>
              <a:buChar char="•"/>
            </a:pPr>
            <a:r>
              <a:rPr lang="en" sz="3200"/>
              <a:t>Loss of sexual drive</a:t>
            </a:r>
            <a:endParaRPr/>
          </a:p>
          <a:p>
            <a:pPr marL="285750" lvl="0" indent="-285750" algn="l" rtl="0">
              <a:spcBef>
                <a:spcPts val="1240"/>
              </a:spcBef>
              <a:spcAft>
                <a:spcPts val="0"/>
              </a:spcAft>
              <a:buSzPts val="3680"/>
              <a:buChar char="•"/>
            </a:pPr>
            <a:r>
              <a:rPr lang="en" sz="3200"/>
              <a:t>Psychotic features: among the patient with severe depression, psychotic symptoms like delusion, hallucination, catatonia etc. may appear.</a:t>
            </a:r>
            <a:endParaRPr/>
          </a:p>
          <a:p>
            <a:pPr marL="285750" lvl="0" indent="-52070" algn="l" rtl="0">
              <a:spcBef>
                <a:spcPts val="1240"/>
              </a:spcBef>
              <a:spcAft>
                <a:spcPts val="0"/>
              </a:spcAft>
              <a:buSzPts val="3680"/>
              <a:buNone/>
            </a:pPr>
            <a:endParaRPr sz="32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66"/>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endParaRPr/>
          </a:p>
        </p:txBody>
      </p:sp>
      <p:graphicFrame>
        <p:nvGraphicFramePr>
          <p:cNvPr id="396" name="Google Shape;396;p66"/>
          <p:cNvGraphicFramePr/>
          <p:nvPr/>
        </p:nvGraphicFramePr>
        <p:xfrm>
          <a:off x="304800" y="232076"/>
          <a:ext cx="3000000" cy="3000000"/>
        </p:xfrm>
        <a:graphic>
          <a:graphicData uri="http://schemas.openxmlformats.org/drawingml/2006/table">
            <a:tbl>
              <a:tblPr firstRow="1" firstCol="1" bandRow="1">
                <a:noFill/>
                <a:tableStyleId>{AB62DFFA-A16F-43BC-ABE2-9915C8258C5E}</a:tableStyleId>
              </a:tblPr>
              <a:tblGrid>
                <a:gridCol w="8382000"/>
              </a:tblGrid>
              <a:tr h="656800">
                <a:tc>
                  <a:txBody>
                    <a:bodyPr/>
                    <a:lstStyle/>
                    <a:p>
                      <a:pPr marL="0" marR="0" lvl="0" indent="0" algn="l" rtl="0">
                        <a:lnSpc>
                          <a:spcPct val="115000"/>
                        </a:lnSpc>
                        <a:spcBef>
                          <a:spcPts val="0"/>
                        </a:spcBef>
                        <a:spcAft>
                          <a:spcPts val="0"/>
                        </a:spcAft>
                        <a:buNone/>
                      </a:pPr>
                      <a:r>
                        <a:rPr lang="en" sz="1800" u="sng" strike="noStrike" cap="none">
                          <a:solidFill>
                            <a:schemeClr val="dk1"/>
                          </a:solidFill>
                        </a:rPr>
                        <a:t>S</a:t>
                      </a:r>
                      <a:r>
                        <a:rPr lang="en" sz="1800" u="none" strike="noStrike" cap="none">
                          <a:solidFill>
                            <a:schemeClr val="dk1"/>
                          </a:solidFill>
                        </a:rPr>
                        <a:t> leep changes: increase during day or decreased sleep at night</a:t>
                      </a:r>
                      <a:endParaRPr sz="1500" u="none" strike="noStrike" cap="none">
                        <a:solidFill>
                          <a:schemeClr val="dk1"/>
                        </a:solidFill>
                        <a:latin typeface="Calibri"/>
                        <a:ea typeface="Calibri"/>
                        <a:cs typeface="Calibri"/>
                        <a:sym typeface="Calibri"/>
                      </a:endParaRPr>
                    </a:p>
                  </a:txBody>
                  <a:tcPr marL="9525" marR="9525" marT="7150" marB="7150" anchor="ctr"/>
                </a:tc>
              </a:tr>
              <a:tr h="656800">
                <a:tc>
                  <a:txBody>
                    <a:bodyPr/>
                    <a:lstStyle/>
                    <a:p>
                      <a:pPr marL="0" marR="0" lvl="0" indent="0" algn="l" rtl="0">
                        <a:lnSpc>
                          <a:spcPct val="115000"/>
                        </a:lnSpc>
                        <a:spcBef>
                          <a:spcPts val="0"/>
                        </a:spcBef>
                        <a:spcAft>
                          <a:spcPts val="0"/>
                        </a:spcAft>
                        <a:buNone/>
                      </a:pPr>
                      <a:r>
                        <a:rPr lang="en" sz="1800" u="sng" strike="noStrike" cap="none">
                          <a:solidFill>
                            <a:schemeClr val="dk1"/>
                          </a:solidFill>
                        </a:rPr>
                        <a:t>I</a:t>
                      </a:r>
                      <a:r>
                        <a:rPr lang="en" sz="1800" u="none" strike="noStrike" cap="none">
                          <a:solidFill>
                            <a:schemeClr val="dk1"/>
                          </a:solidFill>
                        </a:rPr>
                        <a:t> nterest (loss): of interest in activities that used to interest them</a:t>
                      </a:r>
                      <a:endParaRPr sz="1500" u="none" strike="noStrike" cap="none">
                        <a:solidFill>
                          <a:schemeClr val="dk1"/>
                        </a:solidFill>
                        <a:latin typeface="Calibri"/>
                        <a:ea typeface="Calibri"/>
                        <a:cs typeface="Calibri"/>
                        <a:sym typeface="Calibri"/>
                      </a:endParaRPr>
                    </a:p>
                  </a:txBody>
                  <a:tcPr marL="9525" marR="9525" marT="7150" marB="7150" anchor="ctr"/>
                </a:tc>
              </a:tr>
              <a:tr h="656800">
                <a:tc>
                  <a:txBody>
                    <a:bodyPr/>
                    <a:lstStyle/>
                    <a:p>
                      <a:pPr marL="0" marR="0" lvl="0" indent="0" algn="l" rtl="0">
                        <a:lnSpc>
                          <a:spcPct val="115000"/>
                        </a:lnSpc>
                        <a:spcBef>
                          <a:spcPts val="0"/>
                        </a:spcBef>
                        <a:spcAft>
                          <a:spcPts val="0"/>
                        </a:spcAft>
                        <a:buNone/>
                      </a:pPr>
                      <a:r>
                        <a:rPr lang="en" sz="1800" u="sng" strike="noStrike" cap="none">
                          <a:solidFill>
                            <a:schemeClr val="dk1"/>
                          </a:solidFill>
                        </a:rPr>
                        <a:t>G</a:t>
                      </a:r>
                      <a:r>
                        <a:rPr lang="en" sz="1800" u="none" strike="noStrike" cap="none">
                          <a:solidFill>
                            <a:schemeClr val="dk1"/>
                          </a:solidFill>
                        </a:rPr>
                        <a:t> uilt (worthless):  depressed elderly tend to devalue themselves</a:t>
                      </a:r>
                      <a:endParaRPr sz="1500" u="none" strike="noStrike" cap="none">
                        <a:solidFill>
                          <a:schemeClr val="dk1"/>
                        </a:solidFill>
                        <a:latin typeface="Calibri"/>
                        <a:ea typeface="Calibri"/>
                        <a:cs typeface="Calibri"/>
                        <a:sym typeface="Calibri"/>
                      </a:endParaRPr>
                    </a:p>
                  </a:txBody>
                  <a:tcPr marL="9525" marR="9525" marT="7150" marB="7150" anchor="ctr"/>
                </a:tc>
              </a:tr>
              <a:tr h="656800">
                <a:tc>
                  <a:txBody>
                    <a:bodyPr/>
                    <a:lstStyle/>
                    <a:p>
                      <a:pPr marL="0" marR="0" lvl="0" indent="0" algn="l" rtl="0">
                        <a:lnSpc>
                          <a:spcPct val="115000"/>
                        </a:lnSpc>
                        <a:spcBef>
                          <a:spcPts val="0"/>
                        </a:spcBef>
                        <a:spcAft>
                          <a:spcPts val="0"/>
                        </a:spcAft>
                        <a:buNone/>
                      </a:pPr>
                      <a:r>
                        <a:rPr lang="en" sz="1800" u="sng" strike="noStrike" cap="none">
                          <a:solidFill>
                            <a:schemeClr val="dk1"/>
                          </a:solidFill>
                        </a:rPr>
                        <a:t>E</a:t>
                      </a:r>
                      <a:r>
                        <a:rPr lang="en" sz="1800" u="none" strike="noStrike" cap="none">
                          <a:solidFill>
                            <a:schemeClr val="dk1"/>
                          </a:solidFill>
                        </a:rPr>
                        <a:t> nergy (lack): common presenting symptom (fatigue)</a:t>
                      </a:r>
                      <a:endParaRPr sz="1500" u="none" strike="noStrike" cap="none">
                        <a:solidFill>
                          <a:schemeClr val="dk1"/>
                        </a:solidFill>
                        <a:latin typeface="Calibri"/>
                        <a:ea typeface="Calibri"/>
                        <a:cs typeface="Calibri"/>
                        <a:sym typeface="Calibri"/>
                      </a:endParaRPr>
                    </a:p>
                  </a:txBody>
                  <a:tcPr marL="9525" marR="9525" marT="7150" marB="7150" anchor="ctr"/>
                </a:tc>
              </a:tr>
              <a:tr h="656800">
                <a:tc>
                  <a:txBody>
                    <a:bodyPr/>
                    <a:lstStyle/>
                    <a:p>
                      <a:pPr marL="0" marR="0" lvl="0" indent="0" algn="l" rtl="0">
                        <a:lnSpc>
                          <a:spcPct val="115000"/>
                        </a:lnSpc>
                        <a:spcBef>
                          <a:spcPts val="0"/>
                        </a:spcBef>
                        <a:spcAft>
                          <a:spcPts val="0"/>
                        </a:spcAft>
                        <a:buNone/>
                      </a:pPr>
                      <a:r>
                        <a:rPr lang="en" sz="1800" u="sng" strike="noStrike" cap="none">
                          <a:solidFill>
                            <a:schemeClr val="dk1"/>
                          </a:solidFill>
                        </a:rPr>
                        <a:t>C</a:t>
                      </a:r>
                      <a:r>
                        <a:rPr lang="en" sz="1800" u="none" strike="noStrike" cap="none">
                          <a:solidFill>
                            <a:schemeClr val="dk1"/>
                          </a:solidFill>
                        </a:rPr>
                        <a:t> ognition/</a:t>
                      </a:r>
                      <a:r>
                        <a:rPr lang="en" sz="1800" u="sng" strike="noStrike" cap="none">
                          <a:solidFill>
                            <a:schemeClr val="dk1"/>
                          </a:solidFill>
                        </a:rPr>
                        <a:t>C</a:t>
                      </a:r>
                      <a:r>
                        <a:rPr lang="en" sz="1800" u="none" strike="noStrike" cap="none">
                          <a:solidFill>
                            <a:schemeClr val="dk1"/>
                          </a:solidFill>
                        </a:rPr>
                        <a:t> oncentration: reduced cognition &amp;/or difficulty concentrating</a:t>
                      </a:r>
                      <a:endParaRPr sz="1500" u="none" strike="noStrike" cap="none">
                        <a:solidFill>
                          <a:schemeClr val="dk1"/>
                        </a:solidFill>
                        <a:latin typeface="Calibri"/>
                        <a:ea typeface="Calibri"/>
                        <a:cs typeface="Calibri"/>
                        <a:sym typeface="Calibri"/>
                      </a:endParaRPr>
                    </a:p>
                  </a:txBody>
                  <a:tcPr marL="9525" marR="9525" marT="7150" marB="7150" anchor="ctr"/>
                </a:tc>
              </a:tr>
              <a:tr h="656800">
                <a:tc>
                  <a:txBody>
                    <a:bodyPr/>
                    <a:lstStyle/>
                    <a:p>
                      <a:pPr marL="0" marR="0" lvl="0" indent="0" algn="l" rtl="0">
                        <a:lnSpc>
                          <a:spcPct val="115000"/>
                        </a:lnSpc>
                        <a:spcBef>
                          <a:spcPts val="0"/>
                        </a:spcBef>
                        <a:spcAft>
                          <a:spcPts val="0"/>
                        </a:spcAft>
                        <a:buNone/>
                      </a:pPr>
                      <a:r>
                        <a:rPr lang="en" sz="1800" u="sng" strike="noStrike" cap="none">
                          <a:solidFill>
                            <a:schemeClr val="dk1"/>
                          </a:solidFill>
                        </a:rPr>
                        <a:t>A</a:t>
                      </a:r>
                      <a:r>
                        <a:rPr lang="en" sz="1800" u="none" strike="noStrike" cap="none">
                          <a:solidFill>
                            <a:schemeClr val="dk1"/>
                          </a:solidFill>
                        </a:rPr>
                        <a:t> ppetite (wt. loss); usually declined, occasionally increased</a:t>
                      </a:r>
                      <a:endParaRPr sz="1500" u="none" strike="noStrike" cap="none">
                        <a:solidFill>
                          <a:schemeClr val="dk1"/>
                        </a:solidFill>
                        <a:latin typeface="Calibri"/>
                        <a:ea typeface="Calibri"/>
                        <a:cs typeface="Calibri"/>
                        <a:sym typeface="Calibri"/>
                      </a:endParaRPr>
                    </a:p>
                  </a:txBody>
                  <a:tcPr marL="9525" marR="9525" marT="7150" marB="7150" anchor="ctr"/>
                </a:tc>
              </a:tr>
              <a:tr h="656800">
                <a:tc>
                  <a:txBody>
                    <a:bodyPr/>
                    <a:lstStyle/>
                    <a:p>
                      <a:pPr marL="0" marR="0" lvl="0" indent="0" algn="l" rtl="0">
                        <a:lnSpc>
                          <a:spcPct val="115000"/>
                        </a:lnSpc>
                        <a:spcBef>
                          <a:spcPts val="0"/>
                        </a:spcBef>
                        <a:spcAft>
                          <a:spcPts val="0"/>
                        </a:spcAft>
                        <a:buNone/>
                      </a:pPr>
                      <a:r>
                        <a:rPr lang="en" sz="1800" u="sng" strike="noStrike" cap="none">
                          <a:solidFill>
                            <a:schemeClr val="dk1"/>
                          </a:solidFill>
                        </a:rPr>
                        <a:t>P</a:t>
                      </a:r>
                      <a:r>
                        <a:rPr lang="en" sz="1800" u="none" strike="noStrike" cap="none">
                          <a:solidFill>
                            <a:schemeClr val="dk1"/>
                          </a:solidFill>
                        </a:rPr>
                        <a:t> sychomotor: agitation (anxiety) or retardations (lethargic)</a:t>
                      </a:r>
                      <a:endParaRPr sz="1500" u="none" strike="noStrike" cap="none">
                        <a:solidFill>
                          <a:schemeClr val="dk1"/>
                        </a:solidFill>
                        <a:latin typeface="Calibri"/>
                        <a:ea typeface="Calibri"/>
                        <a:cs typeface="Calibri"/>
                        <a:sym typeface="Calibri"/>
                      </a:endParaRPr>
                    </a:p>
                  </a:txBody>
                  <a:tcPr marL="9525" marR="9525" marT="7150" marB="7150" anchor="ctr"/>
                </a:tc>
              </a:tr>
              <a:tr h="313650">
                <a:tc>
                  <a:txBody>
                    <a:bodyPr/>
                    <a:lstStyle/>
                    <a:p>
                      <a:pPr marL="0" marR="0" lvl="0" indent="0" algn="l" rtl="0">
                        <a:lnSpc>
                          <a:spcPct val="115000"/>
                        </a:lnSpc>
                        <a:spcBef>
                          <a:spcPts val="0"/>
                        </a:spcBef>
                        <a:spcAft>
                          <a:spcPts val="0"/>
                        </a:spcAft>
                        <a:buNone/>
                      </a:pPr>
                      <a:r>
                        <a:rPr lang="en" sz="1800" u="sng" strike="noStrike" cap="none">
                          <a:solidFill>
                            <a:schemeClr val="dk1"/>
                          </a:solidFill>
                        </a:rPr>
                        <a:t>S</a:t>
                      </a:r>
                      <a:r>
                        <a:rPr lang="en" sz="1800" u="none" strike="noStrike" cap="none">
                          <a:solidFill>
                            <a:schemeClr val="dk1"/>
                          </a:solidFill>
                        </a:rPr>
                        <a:t> uicide/death preocp.</a:t>
                      </a:r>
                      <a:endParaRPr sz="1500" u="none" strike="noStrike" cap="none">
                        <a:solidFill>
                          <a:schemeClr val="dk1"/>
                        </a:solidFill>
                        <a:latin typeface="Calibri"/>
                        <a:ea typeface="Calibri"/>
                        <a:cs typeface="Calibri"/>
                        <a:sym typeface="Calibri"/>
                      </a:endParaRPr>
                    </a:p>
                  </a:txBody>
                  <a:tcPr marL="9525" marR="9525" marT="7150" marB="7150"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67"/>
          <p:cNvSpPr txBox="1">
            <a:spLocks noGrp="1"/>
          </p:cNvSpPr>
          <p:nvPr>
            <p:ph type="title"/>
          </p:nvPr>
        </p:nvSpPr>
        <p:spPr>
          <a:xfrm>
            <a:off x="1645920" y="1828800"/>
            <a:ext cx="7498080" cy="8572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5400"/>
              <a:buFont typeface="Garamond"/>
              <a:buNone/>
            </a:pPr>
            <a:r>
              <a:rPr lang="en" sz="5400" b="1"/>
              <a:t>Diagnostic Criteria</a:t>
            </a:r>
            <a:br>
              <a:rPr lang="en" sz="5400" b="1"/>
            </a:br>
            <a:r>
              <a:rPr lang="en" sz="5400" b="1"/>
              <a:t>for Depression according to ICD 10</a:t>
            </a:r>
            <a:endParaRPr sz="540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8"/>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Major symptoms</a:t>
            </a:r>
            <a:endParaRPr/>
          </a:p>
        </p:txBody>
      </p:sp>
      <p:sp>
        <p:nvSpPr>
          <p:cNvPr id="407" name="Google Shape;407;p68"/>
          <p:cNvSpPr txBox="1">
            <a:spLocks noGrp="1"/>
          </p:cNvSpPr>
          <p:nvPr>
            <p:ph type="body" idx="1"/>
          </p:nvPr>
        </p:nvSpPr>
        <p:spPr>
          <a:xfrm>
            <a:off x="1176865" y="1867601"/>
            <a:ext cx="6798736" cy="2583748"/>
          </a:xfrm>
          <a:prstGeom prst="rect">
            <a:avLst/>
          </a:prstGeom>
          <a:noFill/>
          <a:ln>
            <a:noFill/>
          </a:ln>
        </p:spPr>
        <p:txBody>
          <a:bodyPr spcFirstLastPara="1" wrap="square" lIns="91425" tIns="45700" rIns="91425" bIns="45700" anchor="t" anchorCtr="0">
            <a:noAutofit/>
          </a:bodyPr>
          <a:lstStyle/>
          <a:p>
            <a:pPr marL="596646" lvl="0" indent="-514350" algn="l" rtl="0">
              <a:spcBef>
                <a:spcPts val="0"/>
              </a:spcBef>
              <a:spcAft>
                <a:spcPts val="0"/>
              </a:spcAft>
              <a:buSzPts val="4140"/>
              <a:buFont typeface="Garamond"/>
              <a:buAutoNum type="arabicPeriod"/>
            </a:pPr>
            <a:r>
              <a:rPr lang="en" sz="3600"/>
              <a:t>Depressed mood</a:t>
            </a:r>
            <a:endParaRPr/>
          </a:p>
          <a:p>
            <a:pPr marL="596646" lvl="0" indent="-514350" algn="l" rtl="0">
              <a:spcBef>
                <a:spcPts val="1320"/>
              </a:spcBef>
              <a:spcAft>
                <a:spcPts val="0"/>
              </a:spcAft>
              <a:buSzPts val="4140"/>
              <a:buFont typeface="Garamond"/>
              <a:buAutoNum type="arabicPeriod"/>
            </a:pPr>
            <a:r>
              <a:rPr lang="en" sz="3600"/>
              <a:t>Loss of interest and enjoyment</a:t>
            </a:r>
            <a:endParaRPr/>
          </a:p>
          <a:p>
            <a:pPr marL="596646" lvl="0" indent="-514350" algn="l" rtl="0">
              <a:spcBef>
                <a:spcPts val="1320"/>
              </a:spcBef>
              <a:spcAft>
                <a:spcPts val="0"/>
              </a:spcAft>
              <a:buSzPts val="4140"/>
              <a:buFont typeface="Garamond"/>
              <a:buAutoNum type="arabicPeriod"/>
            </a:pPr>
            <a:r>
              <a:rPr lang="en" sz="3600"/>
              <a:t>Reduced energy, fatigability</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69"/>
          <p:cNvSpPr txBox="1">
            <a:spLocks noGrp="1"/>
          </p:cNvSpPr>
          <p:nvPr>
            <p:ph type="title"/>
          </p:nvPr>
        </p:nvSpPr>
        <p:spPr>
          <a:xfrm>
            <a:off x="334066" y="302303"/>
            <a:ext cx="6798600" cy="62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Other Symptoms</a:t>
            </a:r>
            <a:endParaRPr/>
          </a:p>
        </p:txBody>
      </p:sp>
      <p:sp>
        <p:nvSpPr>
          <p:cNvPr id="413" name="Google Shape;413;p69"/>
          <p:cNvSpPr txBox="1">
            <a:spLocks noGrp="1"/>
          </p:cNvSpPr>
          <p:nvPr>
            <p:ph type="body" idx="1"/>
          </p:nvPr>
        </p:nvSpPr>
        <p:spPr>
          <a:xfrm>
            <a:off x="334000" y="1027325"/>
            <a:ext cx="6798600" cy="3954900"/>
          </a:xfrm>
          <a:prstGeom prst="rect">
            <a:avLst/>
          </a:prstGeom>
          <a:noFill/>
          <a:ln>
            <a:noFill/>
          </a:ln>
        </p:spPr>
        <p:txBody>
          <a:bodyPr spcFirstLastPara="1" wrap="square" lIns="91425" tIns="45700" rIns="91425" bIns="45700" anchor="t" anchorCtr="0">
            <a:noAutofit/>
          </a:bodyPr>
          <a:lstStyle/>
          <a:p>
            <a:pPr marL="514350" lvl="0" indent="-501650" algn="l" rtl="0">
              <a:lnSpc>
                <a:spcPct val="90000"/>
              </a:lnSpc>
              <a:spcBef>
                <a:spcPts val="0"/>
              </a:spcBef>
              <a:spcAft>
                <a:spcPts val="0"/>
              </a:spcAft>
              <a:buSzPts val="3020"/>
              <a:buFont typeface="Garamond"/>
              <a:buAutoNum type="arabicPeriod"/>
            </a:pPr>
            <a:r>
              <a:rPr lang="en" sz="2600">
                <a:solidFill>
                  <a:schemeClr val="dk1"/>
                </a:solidFill>
              </a:rPr>
              <a:t>Reduced concentration and attention</a:t>
            </a:r>
            <a:endParaRPr sz="2200"/>
          </a:p>
          <a:p>
            <a:pPr marL="514350" lvl="0" indent="-501650" algn="l" rtl="0">
              <a:lnSpc>
                <a:spcPct val="90000"/>
              </a:lnSpc>
              <a:spcBef>
                <a:spcPts val="1160"/>
              </a:spcBef>
              <a:spcAft>
                <a:spcPts val="0"/>
              </a:spcAft>
              <a:buSzPts val="3020"/>
              <a:buFont typeface="Garamond"/>
              <a:buAutoNum type="arabicPeriod"/>
            </a:pPr>
            <a:r>
              <a:rPr lang="en" sz="2600">
                <a:solidFill>
                  <a:schemeClr val="dk1"/>
                </a:solidFill>
              </a:rPr>
              <a:t>Reduced self-esteem and self confidence</a:t>
            </a:r>
            <a:endParaRPr sz="2200"/>
          </a:p>
          <a:p>
            <a:pPr marL="514350" lvl="0" indent="-501650" algn="l" rtl="0">
              <a:lnSpc>
                <a:spcPct val="90000"/>
              </a:lnSpc>
              <a:spcBef>
                <a:spcPts val="1160"/>
              </a:spcBef>
              <a:spcAft>
                <a:spcPts val="0"/>
              </a:spcAft>
              <a:buSzPts val="3020"/>
              <a:buFont typeface="Garamond"/>
              <a:buAutoNum type="arabicPeriod"/>
            </a:pPr>
            <a:r>
              <a:rPr lang="en" sz="2600">
                <a:solidFill>
                  <a:schemeClr val="dk1"/>
                </a:solidFill>
              </a:rPr>
              <a:t>Ideas of guilt and unworthiness</a:t>
            </a:r>
            <a:endParaRPr sz="2200"/>
          </a:p>
          <a:p>
            <a:pPr marL="514350" lvl="0" indent="-501650" algn="l" rtl="0">
              <a:lnSpc>
                <a:spcPct val="90000"/>
              </a:lnSpc>
              <a:spcBef>
                <a:spcPts val="1160"/>
              </a:spcBef>
              <a:spcAft>
                <a:spcPts val="0"/>
              </a:spcAft>
              <a:buSzPts val="3020"/>
              <a:buFont typeface="Garamond"/>
              <a:buAutoNum type="arabicPeriod"/>
            </a:pPr>
            <a:r>
              <a:rPr lang="en" sz="2600">
                <a:solidFill>
                  <a:schemeClr val="dk1"/>
                </a:solidFill>
              </a:rPr>
              <a:t>Pessimistic view of the future</a:t>
            </a:r>
            <a:endParaRPr sz="2200"/>
          </a:p>
          <a:p>
            <a:pPr marL="514350" lvl="0" indent="-501650" algn="l" rtl="0">
              <a:lnSpc>
                <a:spcPct val="90000"/>
              </a:lnSpc>
              <a:spcBef>
                <a:spcPts val="1160"/>
              </a:spcBef>
              <a:spcAft>
                <a:spcPts val="0"/>
              </a:spcAft>
              <a:buSzPts val="3020"/>
              <a:buFont typeface="Garamond"/>
              <a:buAutoNum type="arabicPeriod"/>
            </a:pPr>
            <a:r>
              <a:rPr lang="en" sz="2600">
                <a:solidFill>
                  <a:schemeClr val="dk1"/>
                </a:solidFill>
              </a:rPr>
              <a:t>Ideas or act of self-harm or suicide</a:t>
            </a:r>
            <a:endParaRPr sz="2200"/>
          </a:p>
          <a:p>
            <a:pPr marL="514350" lvl="0" indent="-501650" algn="l" rtl="0">
              <a:lnSpc>
                <a:spcPct val="90000"/>
              </a:lnSpc>
              <a:spcBef>
                <a:spcPts val="1160"/>
              </a:spcBef>
              <a:spcAft>
                <a:spcPts val="0"/>
              </a:spcAft>
              <a:buSzPts val="3020"/>
              <a:buFont typeface="Garamond"/>
              <a:buAutoNum type="arabicPeriod"/>
            </a:pPr>
            <a:r>
              <a:rPr lang="en" sz="2600">
                <a:solidFill>
                  <a:schemeClr val="dk1"/>
                </a:solidFill>
              </a:rPr>
              <a:t>Disturbed sleep</a:t>
            </a:r>
            <a:endParaRPr sz="2200"/>
          </a:p>
          <a:p>
            <a:pPr marL="514350" lvl="0" indent="-501650" algn="l" rtl="0">
              <a:lnSpc>
                <a:spcPct val="90000"/>
              </a:lnSpc>
              <a:spcBef>
                <a:spcPts val="1160"/>
              </a:spcBef>
              <a:spcAft>
                <a:spcPts val="0"/>
              </a:spcAft>
              <a:buSzPts val="3020"/>
              <a:buFont typeface="Garamond"/>
              <a:buAutoNum type="arabicPeriod"/>
            </a:pPr>
            <a:r>
              <a:rPr lang="en" sz="2600">
                <a:solidFill>
                  <a:schemeClr val="dk1"/>
                </a:solidFill>
              </a:rPr>
              <a:t>Diminished appetite</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4"/>
          <p:cNvSpPr txBox="1">
            <a:spLocks noGrp="1"/>
          </p:cNvSpPr>
          <p:nvPr>
            <p:ph type="title"/>
          </p:nvPr>
        </p:nvSpPr>
        <p:spPr>
          <a:xfrm>
            <a:off x="762000" y="40005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Mood Disorders</a:t>
            </a:r>
            <a:endParaRPr/>
          </a:p>
        </p:txBody>
      </p:sp>
      <p:sp>
        <p:nvSpPr>
          <p:cNvPr id="207" name="Google Shape;207;p34"/>
          <p:cNvSpPr txBox="1">
            <a:spLocks noGrp="1"/>
          </p:cNvSpPr>
          <p:nvPr>
            <p:ph type="body" idx="1"/>
          </p:nvPr>
        </p:nvSpPr>
        <p:spPr>
          <a:xfrm>
            <a:off x="1176865" y="1867601"/>
            <a:ext cx="6798736" cy="2583748"/>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680"/>
              <a:buChar char="•"/>
            </a:pPr>
            <a:r>
              <a:rPr lang="en" sz="3200"/>
              <a:t>Mood disorders are emotional disturbances consisting of prolonged periods of excessive sadness, excessive joyousness, or both. Mood disorders are categorized as depressive or bipolar.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70"/>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endParaRPr/>
          </a:p>
        </p:txBody>
      </p:sp>
      <p:sp>
        <p:nvSpPr>
          <p:cNvPr id="419" name="Google Shape;419;p70"/>
          <p:cNvSpPr txBox="1">
            <a:spLocks noGrp="1"/>
          </p:cNvSpPr>
          <p:nvPr>
            <p:ph type="body" idx="1"/>
          </p:nvPr>
        </p:nvSpPr>
        <p:spPr>
          <a:xfrm>
            <a:off x="1176865" y="1867601"/>
            <a:ext cx="6798736" cy="2583748"/>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4140"/>
              <a:buChar char="•"/>
            </a:pPr>
            <a:r>
              <a:rPr lang="en" sz="3600"/>
              <a:t>Duration of illness should be at least 2 weeks, lesser duration may be enough in case of severe symptoms.</a:t>
            </a:r>
            <a:endParaRPr/>
          </a:p>
          <a:p>
            <a:pPr marL="285750" lvl="0" indent="-110490" algn="l" rtl="0">
              <a:spcBef>
                <a:spcPts val="1080"/>
              </a:spcBef>
              <a:spcAft>
                <a:spcPts val="0"/>
              </a:spcAft>
              <a:buSzPts val="2760"/>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71"/>
          <p:cNvSpPr txBox="1">
            <a:spLocks noGrp="1"/>
          </p:cNvSpPr>
          <p:nvPr>
            <p:ph type="body" idx="1"/>
          </p:nvPr>
        </p:nvSpPr>
        <p:spPr>
          <a:xfrm>
            <a:off x="361725" y="534325"/>
            <a:ext cx="8247900" cy="42621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4140"/>
              <a:buChar char="•"/>
            </a:pPr>
            <a:r>
              <a:rPr lang="en" sz="3600"/>
              <a:t>For mild depressive episode- </a:t>
            </a:r>
            <a:endParaRPr/>
          </a:p>
          <a:p>
            <a:pPr marL="742950" lvl="1" indent="-285750" algn="l" rtl="0">
              <a:spcBef>
                <a:spcPts val="1240"/>
              </a:spcBef>
              <a:spcAft>
                <a:spcPts val="0"/>
              </a:spcAft>
              <a:buSzPts val="3680"/>
              <a:buChar char="•"/>
            </a:pPr>
            <a:r>
              <a:rPr lang="en" sz="3200"/>
              <a:t>At least 2 of the major symptoms</a:t>
            </a:r>
            <a:endParaRPr/>
          </a:p>
          <a:p>
            <a:pPr marL="742950" lvl="1" indent="-285750" algn="l" rtl="0">
              <a:spcBef>
                <a:spcPts val="1240"/>
              </a:spcBef>
              <a:spcAft>
                <a:spcPts val="0"/>
              </a:spcAft>
              <a:buSzPts val="3680"/>
              <a:buChar char="•"/>
            </a:pPr>
            <a:r>
              <a:rPr lang="en" sz="3200"/>
              <a:t>And at least 2 of the other common symptoms</a:t>
            </a:r>
            <a:endParaRPr/>
          </a:p>
          <a:p>
            <a:pPr marL="742950" lvl="1" indent="-285750" algn="l" rtl="0">
              <a:spcBef>
                <a:spcPts val="1240"/>
              </a:spcBef>
              <a:spcAft>
                <a:spcPts val="0"/>
              </a:spcAft>
              <a:buSzPts val="3680"/>
              <a:buChar char="•"/>
            </a:pPr>
            <a:r>
              <a:rPr lang="en" sz="3200"/>
              <a:t>Some difficulty in continuing with ordinary work and social activities, not cease to function completely</a:t>
            </a:r>
            <a:endParaRPr/>
          </a:p>
          <a:p>
            <a:pPr marL="285750" lvl="0" indent="-22859" algn="l" rtl="0">
              <a:spcBef>
                <a:spcPts val="1320"/>
              </a:spcBef>
              <a:spcAft>
                <a:spcPts val="0"/>
              </a:spcAft>
              <a:buSzPts val="4140"/>
              <a:buNone/>
            </a:pPr>
            <a:endParaRPr sz="3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72"/>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endParaRPr/>
          </a:p>
        </p:txBody>
      </p:sp>
      <p:sp>
        <p:nvSpPr>
          <p:cNvPr id="430" name="Google Shape;430;p72"/>
          <p:cNvSpPr txBox="1">
            <a:spLocks noGrp="1"/>
          </p:cNvSpPr>
          <p:nvPr>
            <p:ph type="body" idx="1"/>
          </p:nvPr>
        </p:nvSpPr>
        <p:spPr>
          <a:xfrm>
            <a:off x="507600" y="1099174"/>
            <a:ext cx="6798600" cy="366000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680"/>
              <a:buChar char="•"/>
            </a:pPr>
            <a:r>
              <a:rPr lang="en" sz="3200"/>
              <a:t>For Moderate depression</a:t>
            </a:r>
            <a:endParaRPr/>
          </a:p>
          <a:p>
            <a:pPr marL="742950" lvl="1" indent="-285750" algn="just" rtl="0">
              <a:spcBef>
                <a:spcPts val="1160"/>
              </a:spcBef>
              <a:spcAft>
                <a:spcPts val="0"/>
              </a:spcAft>
              <a:buSzPts val="3220"/>
              <a:buChar char="•"/>
            </a:pPr>
            <a:r>
              <a:rPr lang="en" sz="2800"/>
              <a:t>At least 2 of the major symptoms</a:t>
            </a:r>
            <a:endParaRPr/>
          </a:p>
          <a:p>
            <a:pPr marL="742950" lvl="1" indent="-285750" algn="just" rtl="0">
              <a:spcBef>
                <a:spcPts val="1160"/>
              </a:spcBef>
              <a:spcAft>
                <a:spcPts val="0"/>
              </a:spcAft>
              <a:buSzPts val="3220"/>
              <a:buChar char="•"/>
            </a:pPr>
            <a:r>
              <a:rPr lang="en" sz="2800"/>
              <a:t>And at least 3 (Preferably 4) other common symptoms</a:t>
            </a:r>
            <a:endParaRPr/>
          </a:p>
          <a:p>
            <a:pPr marL="742950" lvl="1" indent="-285750" algn="just" rtl="0">
              <a:spcBef>
                <a:spcPts val="1160"/>
              </a:spcBef>
              <a:spcAft>
                <a:spcPts val="0"/>
              </a:spcAft>
              <a:buSzPts val="3220"/>
              <a:buChar char="•"/>
            </a:pPr>
            <a:r>
              <a:rPr lang="en" sz="2800"/>
              <a:t>Considerable difficulty in continuing social, work or domestic activities.</a:t>
            </a:r>
            <a:endParaRPr/>
          </a:p>
          <a:p>
            <a:pPr marL="742950" lvl="1" indent="-139700" algn="l" rtl="0">
              <a:spcBef>
                <a:spcPts val="1000"/>
              </a:spcBef>
              <a:spcAft>
                <a:spcPts val="0"/>
              </a:spcAft>
              <a:buSzPts val="2300"/>
              <a:buNone/>
            </a:pP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73"/>
          <p:cNvSpPr txBox="1">
            <a:spLocks noGrp="1"/>
          </p:cNvSpPr>
          <p:nvPr>
            <p:ph type="body" idx="1"/>
          </p:nvPr>
        </p:nvSpPr>
        <p:spPr>
          <a:xfrm>
            <a:off x="409475" y="532951"/>
            <a:ext cx="7911300" cy="4945200"/>
          </a:xfrm>
          <a:prstGeom prst="rect">
            <a:avLst/>
          </a:prstGeom>
          <a:noFill/>
          <a:ln>
            <a:noFill/>
          </a:ln>
        </p:spPr>
        <p:txBody>
          <a:bodyPr spcFirstLastPara="1" wrap="square" lIns="91425" tIns="45700" rIns="91425" bIns="45700" anchor="t" anchorCtr="0">
            <a:noAutofit/>
          </a:bodyPr>
          <a:lstStyle/>
          <a:p>
            <a:pPr marL="285750" lvl="0" indent="-279400" algn="l" rtl="0">
              <a:spcBef>
                <a:spcPts val="0"/>
              </a:spcBef>
              <a:spcAft>
                <a:spcPts val="0"/>
              </a:spcAft>
              <a:buSzPts val="3580"/>
              <a:buChar char="•"/>
            </a:pPr>
            <a:r>
              <a:rPr lang="en" sz="3100"/>
              <a:t>For severe depressive episode</a:t>
            </a:r>
            <a:endParaRPr sz="2300"/>
          </a:p>
          <a:p>
            <a:pPr marL="742950" lvl="1" indent="-279400" algn="l" rtl="0">
              <a:spcBef>
                <a:spcPts val="1160"/>
              </a:spcBef>
              <a:spcAft>
                <a:spcPts val="0"/>
              </a:spcAft>
              <a:buSzPts val="3120"/>
              <a:buChar char="•"/>
            </a:pPr>
            <a:r>
              <a:rPr lang="en" sz="2700"/>
              <a:t>All 3 major symptoms</a:t>
            </a:r>
            <a:endParaRPr sz="1900"/>
          </a:p>
          <a:p>
            <a:pPr marL="742950" lvl="1" indent="-279400" algn="l" rtl="0">
              <a:spcBef>
                <a:spcPts val="1160"/>
              </a:spcBef>
              <a:spcAft>
                <a:spcPts val="0"/>
              </a:spcAft>
              <a:buSzPts val="3120"/>
              <a:buChar char="•"/>
            </a:pPr>
            <a:r>
              <a:rPr lang="en" sz="2700"/>
              <a:t>At least 4 other symptoms, all of severe intensity</a:t>
            </a:r>
            <a:endParaRPr sz="1900"/>
          </a:p>
          <a:p>
            <a:pPr marL="742950" lvl="1" indent="-279400" algn="l" rtl="0">
              <a:spcBef>
                <a:spcPts val="1160"/>
              </a:spcBef>
              <a:spcAft>
                <a:spcPts val="0"/>
              </a:spcAft>
              <a:buSzPts val="3120"/>
              <a:buChar char="•"/>
            </a:pPr>
            <a:r>
              <a:rPr lang="en" sz="2700"/>
              <a:t>Not able to continue social, work and domestic activities.</a:t>
            </a:r>
            <a:endParaRPr sz="1900"/>
          </a:p>
          <a:p>
            <a:pPr marL="742950" lvl="1" indent="-279400" algn="l" rtl="0">
              <a:spcBef>
                <a:spcPts val="1160"/>
              </a:spcBef>
              <a:spcAft>
                <a:spcPts val="0"/>
              </a:spcAft>
              <a:buSzPts val="3120"/>
              <a:buChar char="•"/>
            </a:pPr>
            <a:r>
              <a:rPr lang="en" sz="2700"/>
              <a:t>In Severe depression with psychotic symptoms, delusion and/or hallucination or catatonic symptoms are is/are present.</a:t>
            </a:r>
            <a:endParaRPr sz="1900"/>
          </a:p>
          <a:p>
            <a:pPr marL="742950" lvl="1" indent="-81280" algn="l" rtl="0">
              <a:spcBef>
                <a:spcPts val="1160"/>
              </a:spcBef>
              <a:spcAft>
                <a:spcPts val="0"/>
              </a:spcAft>
              <a:buSzPts val="3220"/>
              <a:buNone/>
            </a:pPr>
            <a:endParaRPr sz="27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74"/>
          <p:cNvSpPr txBox="1">
            <a:spLocks noGrp="1"/>
          </p:cNvSpPr>
          <p:nvPr>
            <p:ph type="title"/>
          </p:nvPr>
        </p:nvSpPr>
        <p:spPr>
          <a:xfrm>
            <a:off x="380991" y="389028"/>
            <a:ext cx="6798600" cy="9780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sz="3500" b="1"/>
              <a:t>Treatment of Mood Disorder</a:t>
            </a:r>
            <a:endParaRPr sz="3500"/>
          </a:p>
        </p:txBody>
      </p:sp>
      <p:sp>
        <p:nvSpPr>
          <p:cNvPr id="441" name="Google Shape;441;p74"/>
          <p:cNvSpPr txBox="1">
            <a:spLocks noGrp="1"/>
          </p:cNvSpPr>
          <p:nvPr>
            <p:ph type="body" idx="1"/>
          </p:nvPr>
        </p:nvSpPr>
        <p:spPr>
          <a:xfrm>
            <a:off x="381000" y="1134050"/>
            <a:ext cx="8552700" cy="3372000"/>
          </a:xfrm>
          <a:prstGeom prst="rect">
            <a:avLst/>
          </a:prstGeom>
          <a:noFill/>
          <a:ln>
            <a:noFill/>
          </a:ln>
        </p:spPr>
        <p:txBody>
          <a:bodyPr spcFirstLastPara="1" wrap="square" lIns="91425" tIns="45700" rIns="91425" bIns="45700" anchor="t" anchorCtr="0">
            <a:noAutofit/>
          </a:bodyPr>
          <a:lstStyle/>
          <a:p>
            <a:pPr marL="82296" lvl="0" indent="0" algn="l" rtl="0">
              <a:spcBef>
                <a:spcPts val="0"/>
              </a:spcBef>
              <a:spcAft>
                <a:spcPts val="0"/>
              </a:spcAft>
              <a:buSzPts val="3680"/>
              <a:buNone/>
            </a:pPr>
            <a:r>
              <a:rPr lang="en" sz="2800" b="1"/>
              <a:t>Somatic Therapy</a:t>
            </a:r>
            <a:endParaRPr sz="2000"/>
          </a:p>
          <a:p>
            <a:pPr marL="82296" lvl="0" indent="0" algn="l" rtl="0">
              <a:spcBef>
                <a:spcPts val="1240"/>
              </a:spcBef>
              <a:spcAft>
                <a:spcPts val="0"/>
              </a:spcAft>
              <a:buSzPts val="3680"/>
              <a:buNone/>
            </a:pPr>
            <a:r>
              <a:rPr lang="en" sz="2800" b="1"/>
              <a:t>Pharmacological Therapy</a:t>
            </a:r>
            <a:endParaRPr sz="2800"/>
          </a:p>
          <a:p>
            <a:pPr marL="285750" lvl="0" indent="-260350" algn="l" rtl="0">
              <a:spcBef>
                <a:spcPts val="1240"/>
              </a:spcBef>
              <a:spcAft>
                <a:spcPts val="0"/>
              </a:spcAft>
              <a:buSzPts val="3280"/>
              <a:buChar char="•"/>
            </a:pPr>
            <a:r>
              <a:rPr lang="en" sz="2800"/>
              <a:t>Antidepressant drug for depressive episode: Tricyclic- Imipramine, amitryptilline, SSRI- Fluxetine, sertraline etc.</a:t>
            </a:r>
            <a:endParaRPr sz="2000"/>
          </a:p>
          <a:p>
            <a:pPr marL="285750" lvl="0" indent="-260350" algn="l" rtl="0">
              <a:spcBef>
                <a:spcPts val="1240"/>
              </a:spcBef>
              <a:spcAft>
                <a:spcPts val="0"/>
              </a:spcAft>
              <a:buSzPts val="3280"/>
              <a:buChar char="•"/>
            </a:pPr>
            <a:r>
              <a:rPr lang="en" sz="2800"/>
              <a:t>Mood Stabilizer drug for bipolar disorder- Lithium, anticonvulsant like- sodium valproate, carbamazepine etc.</a:t>
            </a:r>
            <a:endParaRPr sz="280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5"/>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endParaRPr/>
          </a:p>
        </p:txBody>
      </p:sp>
      <p:sp>
        <p:nvSpPr>
          <p:cNvPr id="447" name="Google Shape;447;p75"/>
          <p:cNvSpPr txBox="1">
            <a:spLocks noGrp="1"/>
          </p:cNvSpPr>
          <p:nvPr>
            <p:ph type="body" idx="1"/>
          </p:nvPr>
        </p:nvSpPr>
        <p:spPr>
          <a:xfrm>
            <a:off x="371250" y="686500"/>
            <a:ext cx="6798600" cy="35523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680"/>
              <a:buChar char="•"/>
            </a:pPr>
            <a:r>
              <a:rPr lang="en" sz="3200"/>
              <a:t>Antipsychotic Drugs for mood disorder with psychotic symptoms- Olanzepine, Risperidone</a:t>
            </a:r>
            <a:endParaRPr sz="3200"/>
          </a:p>
          <a:p>
            <a:pPr marL="285750" lvl="0" indent="-285750" algn="l" rtl="0">
              <a:spcBef>
                <a:spcPts val="1240"/>
              </a:spcBef>
              <a:spcAft>
                <a:spcPts val="0"/>
              </a:spcAft>
              <a:buSzPts val="3680"/>
              <a:buChar char="•"/>
            </a:pPr>
            <a:r>
              <a:rPr lang="en" sz="3200"/>
              <a:t>Benzodiazepines to enhance rest and sleep: Lorazepam, Clonazepam</a:t>
            </a:r>
            <a:endParaRPr/>
          </a:p>
          <a:p>
            <a:pPr marL="285750" lvl="0" indent="-285750" algn="l" rtl="0">
              <a:spcBef>
                <a:spcPts val="1240"/>
              </a:spcBef>
              <a:spcAft>
                <a:spcPts val="0"/>
              </a:spcAft>
              <a:buSzPts val="3680"/>
              <a:buChar char="•"/>
            </a:pPr>
            <a:r>
              <a:rPr lang="en" sz="3200" b="1"/>
              <a:t>Electroconvulsive Therapy: </a:t>
            </a:r>
            <a:endParaRPr sz="3200"/>
          </a:p>
          <a:p>
            <a:pPr marL="285750" lvl="0" indent="-52070" algn="l" rtl="0">
              <a:spcBef>
                <a:spcPts val="1240"/>
              </a:spcBef>
              <a:spcAft>
                <a:spcPts val="0"/>
              </a:spcAft>
              <a:buSzPts val="3680"/>
              <a:buNone/>
            </a:pPr>
            <a:endParaRPr sz="3200"/>
          </a:p>
          <a:p>
            <a:pPr marL="285750" lvl="0" indent="-52070" algn="l" rtl="0">
              <a:spcBef>
                <a:spcPts val="1240"/>
              </a:spcBef>
              <a:spcAft>
                <a:spcPts val="0"/>
              </a:spcAft>
              <a:buSzPts val="3680"/>
              <a:buNone/>
            </a:pPr>
            <a:endParaRPr sz="320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76"/>
          <p:cNvSpPr txBox="1">
            <a:spLocks noGrp="1"/>
          </p:cNvSpPr>
          <p:nvPr>
            <p:ph type="title"/>
          </p:nvPr>
        </p:nvSpPr>
        <p:spPr>
          <a:xfrm>
            <a:off x="299750" y="231351"/>
            <a:ext cx="7315200" cy="628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Treatment of Mania</a:t>
            </a:r>
            <a:endParaRPr/>
          </a:p>
        </p:txBody>
      </p:sp>
      <p:sp>
        <p:nvSpPr>
          <p:cNvPr id="453" name="Google Shape;453;p76"/>
          <p:cNvSpPr txBox="1">
            <a:spLocks noGrp="1"/>
          </p:cNvSpPr>
          <p:nvPr>
            <p:ph type="body" idx="1"/>
          </p:nvPr>
        </p:nvSpPr>
        <p:spPr>
          <a:xfrm>
            <a:off x="372275" y="859850"/>
            <a:ext cx="8153400" cy="411480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220"/>
              <a:buChar char="•"/>
            </a:pPr>
            <a:r>
              <a:rPr lang="en" sz="2800" b="1">
                <a:solidFill>
                  <a:schemeClr val="dk1"/>
                </a:solidFill>
                <a:latin typeface="Times New Roman"/>
                <a:ea typeface="Times New Roman"/>
                <a:cs typeface="Times New Roman"/>
                <a:sym typeface="Times New Roman"/>
              </a:rPr>
              <a:t>Mood Stabilizer drug </a:t>
            </a:r>
            <a:r>
              <a:rPr lang="en" sz="2800">
                <a:solidFill>
                  <a:schemeClr val="dk1"/>
                </a:solidFill>
                <a:latin typeface="Times New Roman"/>
                <a:ea typeface="Times New Roman"/>
                <a:cs typeface="Times New Roman"/>
                <a:sym typeface="Times New Roman"/>
              </a:rPr>
              <a:t>- Lithium, anticonvulsant like- sodium valproate, carbamazepine etc.</a:t>
            </a:r>
            <a:endParaRPr/>
          </a:p>
          <a:p>
            <a:pPr marL="285750" lvl="0" indent="-285750" algn="just" rtl="0">
              <a:spcBef>
                <a:spcPts val="1160"/>
              </a:spcBef>
              <a:spcAft>
                <a:spcPts val="0"/>
              </a:spcAft>
              <a:buSzPts val="3220"/>
              <a:buChar char="•"/>
            </a:pPr>
            <a:r>
              <a:rPr lang="en" sz="2800" b="1">
                <a:solidFill>
                  <a:schemeClr val="dk1"/>
                </a:solidFill>
                <a:latin typeface="Times New Roman"/>
                <a:ea typeface="Times New Roman"/>
                <a:cs typeface="Times New Roman"/>
                <a:sym typeface="Times New Roman"/>
              </a:rPr>
              <a:t>Antipsychotic drug- </a:t>
            </a:r>
            <a:r>
              <a:rPr lang="en" sz="2800">
                <a:solidFill>
                  <a:schemeClr val="dk1"/>
                </a:solidFill>
                <a:latin typeface="Times New Roman"/>
                <a:ea typeface="Times New Roman"/>
                <a:cs typeface="Times New Roman"/>
                <a:sym typeface="Times New Roman"/>
              </a:rPr>
              <a:t>usually atypical antipsychotics like Olanzepine, Risperidone etc. are used.</a:t>
            </a:r>
            <a:endParaRPr/>
          </a:p>
          <a:p>
            <a:pPr marL="285750" lvl="0" indent="-285750" algn="just" rtl="0">
              <a:spcBef>
                <a:spcPts val="1160"/>
              </a:spcBef>
              <a:spcAft>
                <a:spcPts val="0"/>
              </a:spcAft>
              <a:buSzPts val="3220"/>
              <a:buChar char="•"/>
            </a:pPr>
            <a:r>
              <a:rPr lang="en" sz="2800" b="1">
                <a:solidFill>
                  <a:schemeClr val="dk1"/>
                </a:solidFill>
                <a:latin typeface="Times New Roman"/>
                <a:ea typeface="Times New Roman"/>
                <a:cs typeface="Times New Roman"/>
                <a:sym typeface="Times New Roman"/>
              </a:rPr>
              <a:t>Benzodiazepines</a:t>
            </a:r>
            <a:r>
              <a:rPr lang="en" sz="2800">
                <a:solidFill>
                  <a:schemeClr val="dk1"/>
                </a:solidFill>
                <a:latin typeface="Times New Roman"/>
                <a:ea typeface="Times New Roman"/>
                <a:cs typeface="Times New Roman"/>
                <a:sym typeface="Times New Roman"/>
              </a:rPr>
              <a:t> to enhance sleep- for example lorazepam, clonazepam etc. are used.</a:t>
            </a:r>
            <a:endParaRPr/>
          </a:p>
          <a:p>
            <a:pPr marL="285750" lvl="0" indent="-285750" algn="just" rtl="0">
              <a:spcBef>
                <a:spcPts val="1160"/>
              </a:spcBef>
              <a:spcAft>
                <a:spcPts val="0"/>
              </a:spcAft>
              <a:buSzPts val="3220"/>
              <a:buChar char="•"/>
            </a:pPr>
            <a:r>
              <a:rPr lang="en" sz="2800" b="1">
                <a:solidFill>
                  <a:schemeClr val="dk1"/>
                </a:solidFill>
                <a:latin typeface="Times New Roman"/>
                <a:ea typeface="Times New Roman"/>
                <a:cs typeface="Times New Roman"/>
                <a:sym typeface="Times New Roman"/>
              </a:rPr>
              <a:t>Electroconvulsive Therapy </a:t>
            </a:r>
            <a:r>
              <a:rPr lang="en" sz="2800">
                <a:solidFill>
                  <a:schemeClr val="dk1"/>
                </a:solidFill>
                <a:latin typeface="Times New Roman"/>
                <a:ea typeface="Times New Roman"/>
                <a:cs typeface="Times New Roman"/>
                <a:sym typeface="Times New Roman"/>
              </a:rPr>
              <a:t>for severe mania with severe risk to harming self and others.</a:t>
            </a:r>
            <a:endParaRPr/>
          </a:p>
          <a:p>
            <a:pPr marL="285750" lvl="0" indent="-285750" algn="just" rtl="0">
              <a:spcBef>
                <a:spcPts val="1160"/>
              </a:spcBef>
              <a:spcAft>
                <a:spcPts val="0"/>
              </a:spcAft>
              <a:buSzPts val="3220"/>
              <a:buChar char="•"/>
            </a:pPr>
            <a:r>
              <a:rPr lang="en" sz="2800" b="1">
                <a:solidFill>
                  <a:schemeClr val="dk1"/>
                </a:solidFill>
                <a:latin typeface="Times New Roman"/>
                <a:ea typeface="Times New Roman"/>
                <a:cs typeface="Times New Roman"/>
                <a:sym typeface="Times New Roman"/>
              </a:rPr>
              <a:t>Psychosocial Therapy- </a:t>
            </a:r>
            <a:r>
              <a:rPr lang="en" sz="2800">
                <a:solidFill>
                  <a:schemeClr val="dk1"/>
                </a:solidFill>
                <a:latin typeface="Times New Roman"/>
                <a:ea typeface="Times New Roman"/>
                <a:cs typeface="Times New Roman"/>
                <a:sym typeface="Times New Roman"/>
              </a:rPr>
              <a:t>Usually group therapy, family therapy are used after the acute phase is over.</a:t>
            </a:r>
            <a:endParaRPr/>
          </a:p>
          <a:p>
            <a:pPr marL="285750" lvl="0" indent="-110490" algn="l" rtl="0">
              <a:spcBef>
                <a:spcPts val="1080"/>
              </a:spcBef>
              <a:spcAft>
                <a:spcPts val="0"/>
              </a:spcAft>
              <a:buSzPts val="2760"/>
              <a:buNone/>
            </a:pPr>
            <a:endParaRPr>
              <a:solidFill>
                <a:schemeClr val="dk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77"/>
          <p:cNvSpPr txBox="1">
            <a:spLocks noGrp="1"/>
          </p:cNvSpPr>
          <p:nvPr>
            <p:ph type="title"/>
          </p:nvPr>
        </p:nvSpPr>
        <p:spPr>
          <a:xfrm>
            <a:off x="838200" y="17145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sz="3600" b="1"/>
              <a:t>Treatment of Depression</a:t>
            </a:r>
            <a:endParaRPr sz="3600"/>
          </a:p>
        </p:txBody>
      </p:sp>
      <p:sp>
        <p:nvSpPr>
          <p:cNvPr id="459" name="Google Shape;459;p77"/>
          <p:cNvSpPr txBox="1">
            <a:spLocks noGrp="1"/>
          </p:cNvSpPr>
          <p:nvPr>
            <p:ph type="body" idx="1"/>
          </p:nvPr>
        </p:nvSpPr>
        <p:spPr>
          <a:xfrm>
            <a:off x="393400" y="972250"/>
            <a:ext cx="8458200" cy="3531900"/>
          </a:xfrm>
          <a:prstGeom prst="rect">
            <a:avLst/>
          </a:prstGeom>
          <a:noFill/>
          <a:ln>
            <a:noFill/>
          </a:ln>
        </p:spPr>
        <p:txBody>
          <a:bodyPr spcFirstLastPara="1" wrap="square" lIns="91425" tIns="45700" rIns="91425" bIns="45700" anchor="t" anchorCtr="0">
            <a:noAutofit/>
          </a:bodyPr>
          <a:lstStyle/>
          <a:p>
            <a:pPr marL="285750" lvl="0" indent="-247650" algn="l" rtl="0">
              <a:spcBef>
                <a:spcPts val="0"/>
              </a:spcBef>
              <a:spcAft>
                <a:spcPts val="0"/>
              </a:spcAft>
              <a:buSzPts val="3080"/>
              <a:buChar char="•"/>
            </a:pPr>
            <a:r>
              <a:rPr lang="en" sz="2600" b="1">
                <a:solidFill>
                  <a:srgbClr val="002060"/>
                </a:solidFill>
                <a:latin typeface="Times New Roman"/>
                <a:ea typeface="Times New Roman"/>
                <a:cs typeface="Times New Roman"/>
                <a:sym typeface="Times New Roman"/>
              </a:rPr>
              <a:t>Antidepressant drug </a:t>
            </a:r>
            <a:r>
              <a:rPr lang="en" sz="2600">
                <a:latin typeface="Times New Roman"/>
                <a:ea typeface="Times New Roman"/>
                <a:cs typeface="Times New Roman"/>
                <a:sym typeface="Times New Roman"/>
              </a:rPr>
              <a:t>for depressive episode: Tricyclic- Imipramine, amitryptilline, SSRI- Fluxetine, sertraline etc.</a:t>
            </a:r>
            <a:endParaRPr sz="1800"/>
          </a:p>
          <a:p>
            <a:pPr marL="285750" lvl="0" indent="-247650" algn="l" rtl="0">
              <a:spcBef>
                <a:spcPts val="1240"/>
              </a:spcBef>
              <a:spcAft>
                <a:spcPts val="0"/>
              </a:spcAft>
              <a:buSzPts val="3080"/>
              <a:buChar char="•"/>
            </a:pPr>
            <a:r>
              <a:rPr lang="en" sz="2600" b="1">
                <a:solidFill>
                  <a:srgbClr val="002060"/>
                </a:solidFill>
                <a:latin typeface="Times New Roman"/>
                <a:ea typeface="Times New Roman"/>
                <a:cs typeface="Times New Roman"/>
                <a:sym typeface="Times New Roman"/>
              </a:rPr>
              <a:t>Antipsychotic Drugs </a:t>
            </a:r>
            <a:r>
              <a:rPr lang="en" sz="2600">
                <a:latin typeface="Times New Roman"/>
                <a:ea typeface="Times New Roman"/>
                <a:cs typeface="Times New Roman"/>
                <a:sym typeface="Times New Roman"/>
              </a:rPr>
              <a:t>for Depression with psychotic symptoms- Olanzepine, Risperidone</a:t>
            </a:r>
            <a:endParaRPr sz="2600">
              <a:latin typeface="Times New Roman"/>
              <a:ea typeface="Times New Roman"/>
              <a:cs typeface="Times New Roman"/>
              <a:sym typeface="Times New Roman"/>
            </a:endParaRPr>
          </a:p>
          <a:p>
            <a:pPr marL="285750" lvl="0" indent="-247650" algn="l" rtl="0">
              <a:spcBef>
                <a:spcPts val="1240"/>
              </a:spcBef>
              <a:spcAft>
                <a:spcPts val="0"/>
              </a:spcAft>
              <a:buSzPts val="3080"/>
              <a:buChar char="•"/>
            </a:pPr>
            <a:r>
              <a:rPr lang="en" sz="2600" b="1">
                <a:solidFill>
                  <a:srgbClr val="002060"/>
                </a:solidFill>
                <a:latin typeface="Times New Roman"/>
                <a:ea typeface="Times New Roman"/>
                <a:cs typeface="Times New Roman"/>
                <a:sym typeface="Times New Roman"/>
              </a:rPr>
              <a:t>Benzodiazepines</a:t>
            </a:r>
            <a:r>
              <a:rPr lang="en" sz="2600">
                <a:latin typeface="Times New Roman"/>
                <a:ea typeface="Times New Roman"/>
                <a:cs typeface="Times New Roman"/>
                <a:sym typeface="Times New Roman"/>
              </a:rPr>
              <a:t> to enhance rest and sleep: Lorazepam, Clonazepam</a:t>
            </a:r>
            <a:endParaRPr sz="1800"/>
          </a:p>
          <a:p>
            <a:pPr marL="285750" lvl="0" indent="-247650" algn="l" rtl="0">
              <a:spcBef>
                <a:spcPts val="1240"/>
              </a:spcBef>
              <a:spcAft>
                <a:spcPts val="0"/>
              </a:spcAft>
              <a:buSzPts val="3080"/>
              <a:buChar char="•"/>
            </a:pPr>
            <a:r>
              <a:rPr lang="en" sz="2600" b="1">
                <a:solidFill>
                  <a:srgbClr val="002060"/>
                </a:solidFill>
                <a:latin typeface="Times New Roman"/>
                <a:ea typeface="Times New Roman"/>
                <a:cs typeface="Times New Roman"/>
                <a:sym typeface="Times New Roman"/>
              </a:rPr>
              <a:t>Electroconvulsive Therapy</a:t>
            </a:r>
            <a:r>
              <a:rPr lang="en" sz="2600" b="1">
                <a:solidFill>
                  <a:srgbClr val="FFFF00"/>
                </a:solidFill>
                <a:latin typeface="Times New Roman"/>
                <a:ea typeface="Times New Roman"/>
                <a:cs typeface="Times New Roman"/>
                <a:sym typeface="Times New Roman"/>
              </a:rPr>
              <a:t>: </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8"/>
          <p:cNvSpPr txBox="1">
            <a:spLocks noGrp="1"/>
          </p:cNvSpPr>
          <p:nvPr>
            <p:ph type="body" idx="1"/>
          </p:nvPr>
        </p:nvSpPr>
        <p:spPr>
          <a:xfrm>
            <a:off x="914400" y="514351"/>
            <a:ext cx="7315200" cy="4217670"/>
          </a:xfrm>
          <a:prstGeom prst="rect">
            <a:avLst/>
          </a:prstGeom>
          <a:noFill/>
          <a:ln>
            <a:noFill/>
          </a:ln>
        </p:spPr>
        <p:txBody>
          <a:bodyPr spcFirstLastPara="1" wrap="square" lIns="91425" tIns="45700" rIns="91425" bIns="45700" anchor="t" anchorCtr="0">
            <a:noAutofit/>
          </a:bodyPr>
          <a:lstStyle/>
          <a:p>
            <a:pPr marL="411480" lvl="1" indent="0" algn="l" rtl="0">
              <a:spcBef>
                <a:spcPts val="0"/>
              </a:spcBef>
              <a:spcAft>
                <a:spcPts val="0"/>
              </a:spcAft>
              <a:buSzPts val="4140"/>
              <a:buNone/>
            </a:pPr>
            <a:r>
              <a:rPr lang="en" sz="3400" b="1">
                <a:solidFill>
                  <a:schemeClr val="dk2"/>
                </a:solidFill>
                <a:latin typeface="Times New Roman"/>
                <a:ea typeface="Times New Roman"/>
                <a:cs typeface="Times New Roman"/>
                <a:sym typeface="Times New Roman"/>
              </a:rPr>
              <a:t>The indication of ECT in depression include:</a:t>
            </a:r>
            <a:endParaRPr sz="3000" b="1">
              <a:solidFill>
                <a:schemeClr val="dk2"/>
              </a:solidFill>
              <a:latin typeface="Times New Roman"/>
              <a:ea typeface="Times New Roman"/>
              <a:cs typeface="Times New Roman"/>
              <a:sym typeface="Times New Roman"/>
            </a:endParaRPr>
          </a:p>
          <a:p>
            <a:pPr marL="742950" lvl="1" indent="-375285" algn="l" rtl="0">
              <a:spcBef>
                <a:spcPts val="1240"/>
              </a:spcBef>
              <a:spcAft>
                <a:spcPts val="0"/>
              </a:spcAft>
              <a:buSzPts val="3480"/>
              <a:buChar char="•"/>
            </a:pPr>
            <a:r>
              <a:rPr lang="en" sz="3000">
                <a:latin typeface="Times New Roman"/>
                <a:ea typeface="Times New Roman"/>
                <a:cs typeface="Times New Roman"/>
                <a:sym typeface="Times New Roman"/>
              </a:rPr>
              <a:t>Severe depression with suicidal risk.</a:t>
            </a:r>
            <a:endParaRPr sz="2600">
              <a:latin typeface="Times New Roman"/>
              <a:ea typeface="Times New Roman"/>
              <a:cs typeface="Times New Roman"/>
              <a:sym typeface="Times New Roman"/>
            </a:endParaRPr>
          </a:p>
          <a:p>
            <a:pPr marL="742950" lvl="1" indent="-375285" algn="l" rtl="0">
              <a:spcBef>
                <a:spcPts val="1240"/>
              </a:spcBef>
              <a:spcAft>
                <a:spcPts val="0"/>
              </a:spcAft>
              <a:buSzPts val="3480"/>
              <a:buChar char="•"/>
            </a:pPr>
            <a:r>
              <a:rPr lang="en" sz="3000">
                <a:latin typeface="Times New Roman"/>
                <a:ea typeface="Times New Roman"/>
                <a:cs typeface="Times New Roman"/>
                <a:sym typeface="Times New Roman"/>
              </a:rPr>
              <a:t>Severe depression with stupor, severe psychomotor retardation</a:t>
            </a:r>
            <a:endParaRPr sz="2600">
              <a:latin typeface="Times New Roman"/>
              <a:ea typeface="Times New Roman"/>
              <a:cs typeface="Times New Roman"/>
              <a:sym typeface="Times New Roman"/>
            </a:endParaRPr>
          </a:p>
          <a:p>
            <a:pPr marL="742950" lvl="1" indent="-375285" algn="l" rtl="0">
              <a:spcBef>
                <a:spcPts val="1240"/>
              </a:spcBef>
              <a:spcAft>
                <a:spcPts val="0"/>
              </a:spcAft>
              <a:buSzPts val="3480"/>
              <a:buChar char="•"/>
            </a:pPr>
            <a:r>
              <a:rPr lang="en" sz="3000">
                <a:latin typeface="Times New Roman"/>
                <a:ea typeface="Times New Roman"/>
                <a:cs typeface="Times New Roman"/>
                <a:sym typeface="Times New Roman"/>
              </a:rPr>
              <a:t>Severe treatment resistant depression</a:t>
            </a:r>
            <a:endParaRPr sz="1600"/>
          </a:p>
          <a:p>
            <a:pPr marL="742950" lvl="1" indent="-360680" algn="l" rtl="0">
              <a:spcBef>
                <a:spcPts val="1200"/>
              </a:spcBef>
              <a:spcAft>
                <a:spcPts val="0"/>
              </a:spcAft>
              <a:buSzPts val="3250"/>
              <a:buChar char="•"/>
            </a:pPr>
            <a:r>
              <a:rPr lang="en" sz="2800">
                <a:latin typeface="Times New Roman"/>
                <a:ea typeface="Times New Roman"/>
                <a:cs typeface="Times New Roman"/>
                <a:sym typeface="Times New Roman"/>
              </a:rPr>
              <a:t>Side effects with antidepressant drugs</a:t>
            </a:r>
            <a:endParaRPr sz="1800"/>
          </a:p>
          <a:p>
            <a:pPr marL="285750" lvl="0" indent="-110490" algn="l" rtl="0">
              <a:spcBef>
                <a:spcPts val="1080"/>
              </a:spcBef>
              <a:spcAft>
                <a:spcPts val="0"/>
              </a:spcAft>
              <a:buSzPts val="2760"/>
              <a:buNone/>
            </a:pPr>
            <a:endParaRPr sz="2200">
              <a:latin typeface="Times New Roman"/>
              <a:ea typeface="Times New Roman"/>
              <a:cs typeface="Times New Roman"/>
              <a:sym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79"/>
          <p:cNvSpPr txBox="1">
            <a:spLocks noGrp="1"/>
          </p:cNvSpPr>
          <p:nvPr>
            <p:ph type="body" idx="1"/>
          </p:nvPr>
        </p:nvSpPr>
        <p:spPr>
          <a:xfrm>
            <a:off x="304800" y="171451"/>
            <a:ext cx="8534400" cy="4560570"/>
          </a:xfrm>
          <a:prstGeom prst="rect">
            <a:avLst/>
          </a:prstGeom>
          <a:noFill/>
          <a:ln>
            <a:noFill/>
          </a:ln>
        </p:spPr>
        <p:txBody>
          <a:bodyPr spcFirstLastPara="1" wrap="square" lIns="91425" tIns="45700" rIns="91425" bIns="45700" anchor="t" anchorCtr="0">
            <a:noAutofit/>
          </a:bodyPr>
          <a:lstStyle/>
          <a:p>
            <a:pPr marL="0" lvl="0" indent="0" algn="just" rtl="0">
              <a:lnSpc>
                <a:spcPct val="90000"/>
              </a:lnSpc>
              <a:spcBef>
                <a:spcPts val="0"/>
              </a:spcBef>
              <a:spcAft>
                <a:spcPts val="0"/>
              </a:spcAft>
              <a:buSzPts val="6170"/>
              <a:buNone/>
            </a:pPr>
            <a:r>
              <a:rPr lang="en" sz="4865" b="1">
                <a:solidFill>
                  <a:schemeClr val="dk2"/>
                </a:solidFill>
                <a:latin typeface="Times New Roman"/>
                <a:ea typeface="Times New Roman"/>
                <a:cs typeface="Times New Roman"/>
                <a:sym typeface="Times New Roman"/>
              </a:rPr>
              <a:t>Psychosocial Intervention</a:t>
            </a:r>
            <a:r>
              <a:rPr lang="en" sz="4865">
                <a:solidFill>
                  <a:schemeClr val="dk2"/>
                </a:solidFill>
                <a:latin typeface="Times New Roman"/>
                <a:ea typeface="Times New Roman"/>
                <a:cs typeface="Times New Roman"/>
                <a:sym typeface="Times New Roman"/>
              </a:rPr>
              <a:t>: </a:t>
            </a:r>
            <a:endParaRPr sz="2737">
              <a:latin typeface="Times New Roman"/>
              <a:ea typeface="Times New Roman"/>
              <a:cs typeface="Times New Roman"/>
              <a:sym typeface="Times New Roman"/>
            </a:endParaRPr>
          </a:p>
          <a:p>
            <a:pPr marL="285750" lvl="0" indent="-254000" algn="just" rtl="0">
              <a:lnSpc>
                <a:spcPct val="90000"/>
              </a:lnSpc>
              <a:spcBef>
                <a:spcPts val="1303"/>
              </a:spcBef>
              <a:spcAft>
                <a:spcPts val="0"/>
              </a:spcAft>
              <a:buSzPts val="3542"/>
              <a:buChar char="•"/>
            </a:pPr>
            <a:r>
              <a:rPr lang="en" sz="3015">
                <a:latin typeface="Times New Roman"/>
                <a:ea typeface="Times New Roman"/>
                <a:cs typeface="Times New Roman"/>
                <a:sym typeface="Times New Roman"/>
              </a:rPr>
              <a:t>As an adjunct to drug therapy and in case of mild and moderate depression psychosocial intervention may be useful.</a:t>
            </a:r>
            <a:endParaRPr sz="2552">
              <a:latin typeface="Times New Roman"/>
              <a:ea typeface="Times New Roman"/>
              <a:cs typeface="Times New Roman"/>
              <a:sym typeface="Times New Roman"/>
            </a:endParaRPr>
          </a:p>
          <a:p>
            <a:pPr marL="742950" lvl="1" indent="-254000" algn="just" rtl="0">
              <a:lnSpc>
                <a:spcPct val="90000"/>
              </a:lnSpc>
              <a:spcBef>
                <a:spcPts val="1210"/>
              </a:spcBef>
              <a:spcAft>
                <a:spcPts val="0"/>
              </a:spcAft>
              <a:buSzPts val="3010"/>
              <a:buChar char="•"/>
            </a:pPr>
            <a:r>
              <a:rPr lang="en" sz="2552" b="1">
                <a:latin typeface="Times New Roman"/>
                <a:ea typeface="Times New Roman"/>
                <a:cs typeface="Times New Roman"/>
                <a:sym typeface="Times New Roman"/>
              </a:rPr>
              <a:t>Cognitive behavioural therapy: </a:t>
            </a:r>
            <a:r>
              <a:rPr lang="en" sz="2552">
                <a:latin typeface="Times New Roman"/>
                <a:ea typeface="Times New Roman"/>
                <a:cs typeface="Times New Roman"/>
                <a:sym typeface="Times New Roman"/>
              </a:rPr>
              <a:t>cognitive behavioural therapy aims at correcting depressive negative ideation such as hopelessness, worthlessness, helplessness and pessimistic ideas and replacing them by new cognitive and behavioural responses.</a:t>
            </a:r>
            <a:endParaRPr sz="2552">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5"/>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endParaRPr/>
          </a:p>
        </p:txBody>
      </p:sp>
      <p:sp>
        <p:nvSpPr>
          <p:cNvPr id="213" name="Google Shape;213;p35"/>
          <p:cNvSpPr txBox="1">
            <a:spLocks noGrp="1"/>
          </p:cNvSpPr>
          <p:nvPr>
            <p:ph type="body" idx="1"/>
          </p:nvPr>
        </p:nvSpPr>
        <p:spPr>
          <a:xfrm>
            <a:off x="1176865" y="1867601"/>
            <a:ext cx="6798736" cy="2583748"/>
          </a:xfrm>
          <a:prstGeom prst="rect">
            <a:avLst/>
          </a:prstGeom>
          <a:noFill/>
          <a:ln>
            <a:noFill/>
          </a:ln>
        </p:spPr>
        <p:txBody>
          <a:bodyPr spcFirstLastPara="1" wrap="square" lIns="91425" tIns="45700" rIns="91425" bIns="45700" anchor="t" anchorCtr="0">
            <a:noAutofit/>
          </a:bodyPr>
          <a:lstStyle/>
          <a:p>
            <a:pPr marL="285750" lvl="0" indent="-110490" algn="l" rtl="0">
              <a:spcBef>
                <a:spcPts val="0"/>
              </a:spcBef>
              <a:spcAft>
                <a:spcPts val="0"/>
              </a:spcAft>
              <a:buSzPts val="2760"/>
              <a:buNone/>
            </a:pPr>
            <a:endParaRPr/>
          </a:p>
        </p:txBody>
      </p:sp>
      <p:pic>
        <p:nvPicPr>
          <p:cNvPr id="214" name="Google Shape;214;p35"/>
          <p:cNvPicPr preferRelativeResize="0"/>
          <p:nvPr/>
        </p:nvPicPr>
        <p:blipFill rotWithShape="1">
          <a:blip r:embed="rId3">
            <a:alphaModFix/>
          </a:blip>
          <a:srcRect/>
          <a:stretch/>
        </p:blipFill>
        <p:spPr>
          <a:xfrm>
            <a:off x="838199" y="889281"/>
            <a:ext cx="5939381" cy="3568418"/>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80"/>
          <p:cNvSpPr txBox="1">
            <a:spLocks noGrp="1"/>
          </p:cNvSpPr>
          <p:nvPr>
            <p:ph type="body" idx="1"/>
          </p:nvPr>
        </p:nvSpPr>
        <p:spPr>
          <a:xfrm>
            <a:off x="304800" y="992172"/>
            <a:ext cx="8534400" cy="3692700"/>
          </a:xfrm>
          <a:prstGeom prst="rect">
            <a:avLst/>
          </a:prstGeom>
          <a:noFill/>
          <a:ln>
            <a:noFill/>
          </a:ln>
        </p:spPr>
        <p:txBody>
          <a:bodyPr spcFirstLastPara="1" wrap="square" lIns="91425" tIns="45700" rIns="91425" bIns="45700" anchor="t" anchorCtr="0">
            <a:noAutofit/>
          </a:bodyPr>
          <a:lstStyle/>
          <a:p>
            <a:pPr marL="742950" lvl="1" indent="-273050" algn="l" rtl="0">
              <a:lnSpc>
                <a:spcPct val="90000"/>
              </a:lnSpc>
              <a:spcBef>
                <a:spcPts val="0"/>
              </a:spcBef>
              <a:spcAft>
                <a:spcPts val="0"/>
              </a:spcAft>
              <a:buSzPts val="3595"/>
              <a:buChar char="•"/>
            </a:pPr>
            <a:r>
              <a:rPr lang="en" sz="3100" b="1">
                <a:solidFill>
                  <a:schemeClr val="dk1"/>
                </a:solidFill>
                <a:latin typeface="Times New Roman"/>
                <a:ea typeface="Times New Roman"/>
                <a:cs typeface="Times New Roman"/>
                <a:sym typeface="Times New Roman"/>
              </a:rPr>
              <a:t>Interpersonal therapy</a:t>
            </a:r>
            <a:r>
              <a:rPr lang="en" sz="3100">
                <a:solidFill>
                  <a:srgbClr val="002060"/>
                </a:solidFill>
                <a:latin typeface="Times New Roman"/>
                <a:ea typeface="Times New Roman"/>
                <a:cs typeface="Times New Roman"/>
                <a:sym typeface="Times New Roman"/>
              </a:rPr>
              <a:t>: </a:t>
            </a:r>
            <a:r>
              <a:rPr lang="en" sz="3100">
                <a:latin typeface="Times New Roman"/>
                <a:ea typeface="Times New Roman"/>
                <a:cs typeface="Times New Roman"/>
                <a:sym typeface="Times New Roman"/>
              </a:rPr>
              <a:t>It is needed to identify interpersonal disputes, social isolation and social skill deficit.</a:t>
            </a:r>
            <a:endParaRPr sz="1800"/>
          </a:p>
          <a:p>
            <a:pPr marL="742950" lvl="1" indent="-273050" algn="l" rtl="0">
              <a:lnSpc>
                <a:spcPct val="90000"/>
              </a:lnSpc>
              <a:spcBef>
                <a:spcPts val="1260"/>
              </a:spcBef>
              <a:spcAft>
                <a:spcPts val="0"/>
              </a:spcAft>
              <a:buSzPts val="3595"/>
              <a:buChar char="•"/>
            </a:pPr>
            <a:r>
              <a:rPr lang="en" sz="3100" b="1">
                <a:solidFill>
                  <a:schemeClr val="dk1"/>
                </a:solidFill>
                <a:latin typeface="Times New Roman"/>
                <a:ea typeface="Times New Roman"/>
                <a:cs typeface="Times New Roman"/>
                <a:sym typeface="Times New Roman"/>
              </a:rPr>
              <a:t>Group therapy: </a:t>
            </a:r>
            <a:r>
              <a:rPr lang="en" sz="3100">
                <a:latin typeface="Times New Roman"/>
                <a:ea typeface="Times New Roman"/>
                <a:cs typeface="Times New Roman"/>
                <a:sym typeface="Times New Roman"/>
              </a:rPr>
              <a:t>among with a group of patients with depression.</a:t>
            </a:r>
            <a:endParaRPr sz="1800"/>
          </a:p>
          <a:p>
            <a:pPr marL="742950" lvl="1" indent="-273050" algn="l" rtl="0">
              <a:lnSpc>
                <a:spcPct val="90000"/>
              </a:lnSpc>
              <a:spcBef>
                <a:spcPts val="1260"/>
              </a:spcBef>
              <a:spcAft>
                <a:spcPts val="0"/>
              </a:spcAft>
              <a:buSzPts val="3595"/>
              <a:buChar char="•"/>
            </a:pPr>
            <a:r>
              <a:rPr lang="en" sz="3100" b="1">
                <a:solidFill>
                  <a:schemeClr val="dk1"/>
                </a:solidFill>
                <a:latin typeface="Times New Roman"/>
                <a:ea typeface="Times New Roman"/>
                <a:cs typeface="Times New Roman"/>
                <a:sym typeface="Times New Roman"/>
              </a:rPr>
              <a:t>Family and marital therapy: </a:t>
            </a:r>
            <a:r>
              <a:rPr lang="en" sz="3100">
                <a:latin typeface="Times New Roman"/>
                <a:ea typeface="Times New Roman"/>
                <a:cs typeface="Times New Roman"/>
                <a:sym typeface="Times New Roman"/>
              </a:rPr>
              <a:t>To decrease the intra familial disputes. </a:t>
            </a:r>
            <a:endParaRPr sz="1800"/>
          </a:p>
          <a:p>
            <a:pPr marL="285750" lvl="0" indent="-110490" algn="l" rtl="0">
              <a:lnSpc>
                <a:spcPct val="90000"/>
              </a:lnSpc>
              <a:spcBef>
                <a:spcPts val="1080"/>
              </a:spcBef>
              <a:spcAft>
                <a:spcPts val="0"/>
              </a:spcAft>
              <a:buSzPts val="2760"/>
              <a:buNone/>
            </a:pPr>
            <a:endParaRPr sz="2200"/>
          </a:p>
          <a:p>
            <a:pPr marL="285750" lvl="0" indent="-110490" algn="l" rtl="0">
              <a:lnSpc>
                <a:spcPct val="90000"/>
              </a:lnSpc>
              <a:spcBef>
                <a:spcPts val="1080"/>
              </a:spcBef>
              <a:spcAft>
                <a:spcPts val="0"/>
              </a:spcAft>
              <a:buSzPts val="2760"/>
              <a:buNone/>
            </a:pPr>
            <a:endParaRPr sz="22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81"/>
          <p:cNvSpPr txBox="1">
            <a:spLocks noGrp="1"/>
          </p:cNvSpPr>
          <p:nvPr>
            <p:ph type="title"/>
          </p:nvPr>
        </p:nvSpPr>
        <p:spPr>
          <a:xfrm>
            <a:off x="1219200" y="211455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800"/>
              <a:buFont typeface="Garamond"/>
              <a:buNone/>
            </a:pPr>
            <a:r>
              <a:rPr lang="en" sz="4800" b="1"/>
              <a:t>Nursing Management of Mood disorder</a:t>
            </a:r>
            <a:endParaRPr sz="48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4" name="Google Shape;484;p82"/>
          <p:cNvSpPr txBox="1">
            <a:spLocks noGrp="1"/>
          </p:cNvSpPr>
          <p:nvPr>
            <p:ph type="title"/>
          </p:nvPr>
        </p:nvSpPr>
        <p:spPr>
          <a:xfrm>
            <a:off x="457200" y="28575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b="1"/>
              <a:t> Nursing Management in Manic Episode</a:t>
            </a:r>
            <a:endParaRPr sz="3600"/>
          </a:p>
        </p:txBody>
      </p:sp>
      <p:sp>
        <p:nvSpPr>
          <p:cNvPr id="485" name="Google Shape;485;p82"/>
          <p:cNvSpPr txBox="1">
            <a:spLocks noGrp="1"/>
          </p:cNvSpPr>
          <p:nvPr>
            <p:ph type="body" idx="1"/>
          </p:nvPr>
        </p:nvSpPr>
        <p:spPr>
          <a:xfrm>
            <a:off x="609600" y="1428751"/>
            <a:ext cx="7620000" cy="3303270"/>
          </a:xfrm>
          <a:prstGeom prst="rect">
            <a:avLst/>
          </a:prstGeom>
          <a:noFill/>
          <a:ln>
            <a:noFill/>
          </a:ln>
        </p:spPr>
        <p:txBody>
          <a:bodyPr spcFirstLastPara="1" wrap="square" lIns="91425" tIns="45700" rIns="91425" bIns="45700" anchor="t" anchorCtr="0">
            <a:noAutofit/>
          </a:bodyPr>
          <a:lstStyle/>
          <a:p>
            <a:pPr marL="45720" lvl="0" indent="0" algn="l" rtl="0">
              <a:spcBef>
                <a:spcPts val="0"/>
              </a:spcBef>
              <a:spcAft>
                <a:spcPts val="0"/>
              </a:spcAft>
              <a:buSzPts val="3680"/>
              <a:buNone/>
            </a:pPr>
            <a:r>
              <a:rPr lang="en" sz="2900" b="1">
                <a:solidFill>
                  <a:schemeClr val="dk1"/>
                </a:solidFill>
                <a:latin typeface="Times New Roman"/>
                <a:ea typeface="Times New Roman"/>
                <a:cs typeface="Times New Roman"/>
                <a:sym typeface="Times New Roman"/>
              </a:rPr>
              <a:t>Nursing Assessment</a:t>
            </a:r>
            <a:endParaRPr sz="2900">
              <a:solidFill>
                <a:schemeClr val="dk1"/>
              </a:solidFill>
              <a:latin typeface="Times New Roman"/>
              <a:ea typeface="Times New Roman"/>
              <a:cs typeface="Times New Roman"/>
              <a:sym typeface="Times New Roman"/>
            </a:endParaRPr>
          </a:p>
          <a:p>
            <a:pPr marL="285750" lvl="0" indent="-266700" algn="l" rtl="0">
              <a:spcBef>
                <a:spcPts val="1240"/>
              </a:spcBef>
              <a:spcAft>
                <a:spcPts val="0"/>
              </a:spcAft>
              <a:buSzPts val="3380"/>
              <a:buChar char="•"/>
            </a:pPr>
            <a:r>
              <a:rPr lang="en" sz="2900">
                <a:latin typeface="Times New Roman"/>
                <a:ea typeface="Times New Roman"/>
                <a:cs typeface="Times New Roman"/>
                <a:sym typeface="Times New Roman"/>
              </a:rPr>
              <a:t>Detail Psychiatric History Taking</a:t>
            </a:r>
            <a:endParaRPr sz="2100"/>
          </a:p>
          <a:p>
            <a:pPr marL="285750" lvl="0" indent="-266700" algn="l" rtl="0">
              <a:spcBef>
                <a:spcPts val="1240"/>
              </a:spcBef>
              <a:spcAft>
                <a:spcPts val="0"/>
              </a:spcAft>
              <a:buSzPts val="3380"/>
              <a:buChar char="•"/>
            </a:pPr>
            <a:r>
              <a:rPr lang="en" sz="2900">
                <a:latin typeface="Times New Roman"/>
                <a:ea typeface="Times New Roman"/>
                <a:cs typeface="Times New Roman"/>
                <a:sym typeface="Times New Roman"/>
              </a:rPr>
              <a:t>Mental Status Examination</a:t>
            </a:r>
            <a:endParaRPr sz="2100"/>
          </a:p>
          <a:p>
            <a:pPr marL="285750" lvl="0" indent="-266700" algn="l" rtl="0">
              <a:spcBef>
                <a:spcPts val="1240"/>
              </a:spcBef>
              <a:spcAft>
                <a:spcPts val="0"/>
              </a:spcAft>
              <a:buSzPts val="3380"/>
              <a:buChar char="•"/>
            </a:pPr>
            <a:r>
              <a:rPr lang="en" sz="2900">
                <a:latin typeface="Times New Roman"/>
                <a:ea typeface="Times New Roman"/>
                <a:cs typeface="Times New Roman"/>
                <a:sym typeface="Times New Roman"/>
              </a:rPr>
              <a:t>By the finding of history and MSE, the patient may be in stage of hypomania, acute mania or delirious mania.</a:t>
            </a:r>
            <a:endParaRPr sz="2100"/>
          </a:p>
          <a:p>
            <a:pPr marL="285750" lvl="0" indent="-52070" algn="l" rtl="0">
              <a:spcBef>
                <a:spcPts val="1240"/>
              </a:spcBef>
              <a:spcAft>
                <a:spcPts val="0"/>
              </a:spcAft>
              <a:buSzPts val="3680"/>
              <a:buNone/>
            </a:pPr>
            <a:endParaRPr sz="2900">
              <a:latin typeface="Times New Roman"/>
              <a:ea typeface="Times New Roman"/>
              <a:cs typeface="Times New Roman"/>
              <a:sym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83"/>
          <p:cNvSpPr txBox="1">
            <a:spLocks noGrp="1"/>
          </p:cNvSpPr>
          <p:nvPr>
            <p:ph type="title"/>
          </p:nvPr>
        </p:nvSpPr>
        <p:spPr>
          <a:xfrm>
            <a:off x="609600" y="34290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Nursing Diagnosis</a:t>
            </a:r>
            <a:endParaRPr/>
          </a:p>
        </p:txBody>
      </p:sp>
      <p:sp>
        <p:nvSpPr>
          <p:cNvPr id="492" name="Google Shape;492;p83"/>
          <p:cNvSpPr txBox="1">
            <a:spLocks noGrp="1"/>
          </p:cNvSpPr>
          <p:nvPr>
            <p:ph type="body" idx="1"/>
          </p:nvPr>
        </p:nvSpPr>
        <p:spPr>
          <a:xfrm>
            <a:off x="266700" y="1098926"/>
            <a:ext cx="8610600" cy="3360300"/>
          </a:xfrm>
          <a:prstGeom prst="rect">
            <a:avLst/>
          </a:prstGeom>
          <a:noFill/>
          <a:ln>
            <a:noFill/>
          </a:ln>
        </p:spPr>
        <p:txBody>
          <a:bodyPr spcFirstLastPara="1" wrap="square" lIns="91425" tIns="45700" rIns="91425" bIns="45700" anchor="t" anchorCtr="0">
            <a:noAutofit/>
          </a:bodyPr>
          <a:lstStyle/>
          <a:p>
            <a:pPr marL="45720" lvl="0" indent="0" algn="l" rtl="0">
              <a:spcBef>
                <a:spcPts val="0"/>
              </a:spcBef>
              <a:spcAft>
                <a:spcPts val="0"/>
              </a:spcAft>
              <a:buSzPts val="3220"/>
              <a:buNone/>
            </a:pPr>
            <a:r>
              <a:rPr lang="en" sz="2600">
                <a:latin typeface="Times New Roman"/>
                <a:ea typeface="Times New Roman"/>
                <a:cs typeface="Times New Roman"/>
                <a:sym typeface="Times New Roman"/>
              </a:rPr>
              <a:t>Possible nursing diagnoses for patient with manic episode are:</a:t>
            </a:r>
            <a:endParaRPr sz="2200"/>
          </a:p>
          <a:p>
            <a:pPr marL="514350" lvl="0" indent="-501650" algn="l" rtl="0">
              <a:spcBef>
                <a:spcPts val="1160"/>
              </a:spcBef>
              <a:spcAft>
                <a:spcPts val="0"/>
              </a:spcAft>
              <a:buSzPts val="3020"/>
              <a:buFont typeface="Garamond"/>
              <a:buAutoNum type="arabicPeriod"/>
            </a:pPr>
            <a:r>
              <a:rPr lang="en" sz="2600">
                <a:latin typeface="Times New Roman"/>
                <a:ea typeface="Times New Roman"/>
                <a:cs typeface="Times New Roman"/>
                <a:sym typeface="Times New Roman"/>
              </a:rPr>
              <a:t>Risk for injury: related to extreme hyperactivity evidenced by increased agitation and lack of control over purposeless and potentially injurious movements.</a:t>
            </a:r>
            <a:endParaRPr sz="2200"/>
          </a:p>
          <a:p>
            <a:pPr marL="514350" lvl="0" indent="-501650" algn="l" rtl="0">
              <a:spcBef>
                <a:spcPts val="1160"/>
              </a:spcBef>
              <a:spcAft>
                <a:spcPts val="0"/>
              </a:spcAft>
              <a:buSzPts val="3020"/>
              <a:buFont typeface="Garamond"/>
              <a:buAutoNum type="arabicPeriod"/>
            </a:pPr>
            <a:r>
              <a:rPr lang="en" sz="2600">
                <a:latin typeface="Times New Roman"/>
                <a:ea typeface="Times New Roman"/>
                <a:cs typeface="Times New Roman"/>
                <a:sym typeface="Times New Roman"/>
              </a:rPr>
              <a:t>Risk for Violence: self-directed or other directed related to manic excitement, delusional thinking, and hallucination.</a:t>
            </a:r>
            <a:endParaRPr sz="2600">
              <a:latin typeface="Times New Roman"/>
              <a:ea typeface="Times New Roman"/>
              <a:cs typeface="Times New Roman"/>
              <a:sym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84"/>
          <p:cNvSpPr txBox="1">
            <a:spLocks noGrp="1"/>
          </p:cNvSpPr>
          <p:nvPr>
            <p:ph type="body" idx="1"/>
          </p:nvPr>
        </p:nvSpPr>
        <p:spPr>
          <a:xfrm>
            <a:off x="914400" y="800101"/>
            <a:ext cx="7315200" cy="3931920"/>
          </a:xfrm>
          <a:prstGeom prst="rect">
            <a:avLst/>
          </a:prstGeom>
          <a:noFill/>
          <a:ln>
            <a:noFill/>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SzPts val="3220"/>
              <a:buNone/>
            </a:pPr>
            <a:r>
              <a:rPr lang="en" sz="2300">
                <a:latin typeface="Times New Roman"/>
                <a:ea typeface="Times New Roman"/>
                <a:cs typeface="Times New Roman"/>
                <a:sym typeface="Times New Roman"/>
              </a:rPr>
              <a:t>3. Imbalanced nutrition: less than body requirements related to refusal or inability to sit still long enough to eat evidenced by loss of weight, amenorrhea.</a:t>
            </a:r>
            <a:endParaRPr sz="1900"/>
          </a:p>
          <a:p>
            <a:pPr marL="285750" lvl="0" indent="-285750" algn="l" rtl="0">
              <a:lnSpc>
                <a:spcPct val="90000"/>
              </a:lnSpc>
              <a:spcBef>
                <a:spcPts val="1160"/>
              </a:spcBef>
              <a:spcAft>
                <a:spcPts val="0"/>
              </a:spcAft>
              <a:buSzPts val="3220"/>
              <a:buNone/>
            </a:pPr>
            <a:r>
              <a:rPr lang="en" sz="2300">
                <a:latin typeface="Times New Roman"/>
                <a:ea typeface="Times New Roman"/>
                <a:cs typeface="Times New Roman"/>
                <a:sym typeface="Times New Roman"/>
              </a:rPr>
              <a:t>4. Disturbed thought process related to biochemical alteration as evidenced by delusion of grandeur and persecution.</a:t>
            </a:r>
            <a:endParaRPr sz="2300">
              <a:latin typeface="Times New Roman"/>
              <a:ea typeface="Times New Roman"/>
              <a:cs typeface="Times New Roman"/>
              <a:sym typeface="Times New Roman"/>
            </a:endParaRPr>
          </a:p>
          <a:p>
            <a:pPr marL="285750" lvl="0" indent="-285750" algn="just" rtl="0">
              <a:lnSpc>
                <a:spcPct val="90000"/>
              </a:lnSpc>
              <a:spcBef>
                <a:spcPts val="1160"/>
              </a:spcBef>
              <a:spcAft>
                <a:spcPts val="0"/>
              </a:spcAft>
              <a:buSzPts val="3220"/>
              <a:buNone/>
            </a:pPr>
            <a:r>
              <a:rPr lang="en" sz="2300">
                <a:latin typeface="Times New Roman"/>
                <a:ea typeface="Times New Roman"/>
                <a:cs typeface="Times New Roman"/>
                <a:sym typeface="Times New Roman"/>
              </a:rPr>
              <a:t>5.Disturbed sensory perception related to biochemical alteration as evidenced by auditory and visual hallucination</a:t>
            </a:r>
            <a:endParaRPr sz="2300">
              <a:latin typeface="Times New Roman"/>
              <a:ea typeface="Times New Roman"/>
              <a:cs typeface="Times New Roman"/>
              <a:sym typeface="Times New Roman"/>
            </a:endParaRPr>
          </a:p>
          <a:p>
            <a:pPr marL="285750" lvl="0" indent="-285750" algn="just" rtl="0">
              <a:lnSpc>
                <a:spcPct val="90000"/>
              </a:lnSpc>
              <a:spcBef>
                <a:spcPts val="1160"/>
              </a:spcBef>
              <a:spcAft>
                <a:spcPts val="0"/>
              </a:spcAft>
              <a:buSzPts val="3220"/>
              <a:buNone/>
            </a:pPr>
            <a:r>
              <a:rPr lang="en" sz="2300">
                <a:latin typeface="Times New Roman"/>
                <a:ea typeface="Times New Roman"/>
                <a:cs typeface="Times New Roman"/>
                <a:sym typeface="Times New Roman"/>
              </a:rPr>
              <a:t>6. Disturbed sleep pattern related to excessive hyperactivity</a:t>
            </a:r>
            <a:endParaRPr sz="190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85"/>
          <p:cNvSpPr txBox="1">
            <a:spLocks noGrp="1"/>
          </p:cNvSpPr>
          <p:nvPr>
            <p:ph type="title"/>
          </p:nvPr>
        </p:nvSpPr>
        <p:spPr>
          <a:xfrm>
            <a:off x="914400" y="1"/>
            <a:ext cx="7315200" cy="13715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b="1"/>
              <a:t>Outcome Criteria</a:t>
            </a:r>
            <a:r>
              <a:rPr lang="en" sz="3600"/>
              <a:t>: </a:t>
            </a:r>
            <a:br>
              <a:rPr lang="en" sz="3600"/>
            </a:br>
            <a:r>
              <a:rPr lang="en" sz="3600"/>
              <a:t>The Client…..</a:t>
            </a:r>
            <a:br>
              <a:rPr lang="en" sz="3600"/>
            </a:br>
            <a:endParaRPr sz="3600"/>
          </a:p>
        </p:txBody>
      </p:sp>
      <p:sp>
        <p:nvSpPr>
          <p:cNvPr id="503" name="Google Shape;503;p85"/>
          <p:cNvSpPr txBox="1">
            <a:spLocks noGrp="1"/>
          </p:cNvSpPr>
          <p:nvPr>
            <p:ph type="body" idx="1"/>
          </p:nvPr>
        </p:nvSpPr>
        <p:spPr>
          <a:xfrm>
            <a:off x="508625" y="1011143"/>
            <a:ext cx="8382000" cy="3760500"/>
          </a:xfrm>
          <a:prstGeom prst="rect">
            <a:avLst/>
          </a:prstGeom>
          <a:noFill/>
          <a:ln>
            <a:noFill/>
          </a:ln>
        </p:spPr>
        <p:txBody>
          <a:bodyPr spcFirstLastPara="1" wrap="square" lIns="91425" tIns="45700" rIns="91425" bIns="45700" anchor="t" anchorCtr="0">
            <a:noAutofit/>
          </a:bodyPr>
          <a:lstStyle/>
          <a:p>
            <a:pPr marL="285750" lvl="0" indent="-266700" algn="just" rtl="0">
              <a:spcBef>
                <a:spcPts val="0"/>
              </a:spcBef>
              <a:spcAft>
                <a:spcPts val="0"/>
              </a:spcAft>
              <a:buSzPts val="2920"/>
              <a:buChar char="•"/>
            </a:pPr>
            <a:r>
              <a:rPr lang="en" sz="2500">
                <a:latin typeface="Times New Roman"/>
                <a:ea typeface="Times New Roman"/>
                <a:cs typeface="Times New Roman"/>
                <a:sym typeface="Times New Roman"/>
              </a:rPr>
              <a:t>Exhibits no evidence of physical injury.</a:t>
            </a:r>
            <a:endParaRPr sz="2100"/>
          </a:p>
          <a:p>
            <a:pPr marL="285750" lvl="0" indent="-266700" algn="just" rtl="0">
              <a:spcBef>
                <a:spcPts val="1160"/>
              </a:spcBef>
              <a:spcAft>
                <a:spcPts val="0"/>
              </a:spcAft>
              <a:buSzPts val="2920"/>
              <a:buChar char="•"/>
            </a:pPr>
            <a:r>
              <a:rPr lang="en" sz="2500">
                <a:latin typeface="Times New Roman"/>
                <a:ea typeface="Times New Roman"/>
                <a:cs typeface="Times New Roman"/>
                <a:sym typeface="Times New Roman"/>
              </a:rPr>
              <a:t>Has not harmed self or other.</a:t>
            </a:r>
            <a:endParaRPr sz="2100"/>
          </a:p>
          <a:p>
            <a:pPr marL="285750" lvl="0" indent="-266700" algn="just" rtl="0">
              <a:spcBef>
                <a:spcPts val="1160"/>
              </a:spcBef>
              <a:spcAft>
                <a:spcPts val="0"/>
              </a:spcAft>
              <a:buSzPts val="2920"/>
              <a:buChar char="•"/>
            </a:pPr>
            <a:r>
              <a:rPr lang="en" sz="2500">
                <a:latin typeface="Times New Roman"/>
                <a:ea typeface="Times New Roman"/>
                <a:cs typeface="Times New Roman"/>
                <a:sym typeface="Times New Roman"/>
              </a:rPr>
              <a:t>Eats well-balanced diet.</a:t>
            </a:r>
            <a:endParaRPr sz="2100"/>
          </a:p>
          <a:p>
            <a:pPr marL="285750" lvl="0" indent="-266700" algn="just" rtl="0">
              <a:spcBef>
                <a:spcPts val="1160"/>
              </a:spcBef>
              <a:spcAft>
                <a:spcPts val="0"/>
              </a:spcAft>
              <a:buSzPts val="2920"/>
              <a:buChar char="•"/>
            </a:pPr>
            <a:r>
              <a:rPr lang="en" sz="2500">
                <a:latin typeface="Times New Roman"/>
                <a:ea typeface="Times New Roman"/>
                <a:cs typeface="Times New Roman"/>
                <a:sym typeface="Times New Roman"/>
              </a:rPr>
              <a:t>Verbalizes accurate interpretation of environment.</a:t>
            </a:r>
            <a:endParaRPr sz="2100"/>
          </a:p>
          <a:p>
            <a:pPr marL="285750" lvl="0" indent="-266700" algn="just" rtl="0">
              <a:spcBef>
                <a:spcPts val="1160"/>
              </a:spcBef>
              <a:spcAft>
                <a:spcPts val="0"/>
              </a:spcAft>
              <a:buSzPts val="2920"/>
              <a:buChar char="•"/>
            </a:pPr>
            <a:r>
              <a:rPr lang="en" sz="2500">
                <a:latin typeface="Times New Roman"/>
                <a:ea typeface="Times New Roman"/>
                <a:cs typeface="Times New Roman"/>
                <a:sym typeface="Times New Roman"/>
              </a:rPr>
              <a:t>Verbalizes hallucinatory activity has ceased.</a:t>
            </a:r>
            <a:endParaRPr sz="2100"/>
          </a:p>
          <a:p>
            <a:pPr marL="285750" lvl="0" indent="-266700" algn="just" rtl="0">
              <a:spcBef>
                <a:spcPts val="1160"/>
              </a:spcBef>
              <a:spcAft>
                <a:spcPts val="0"/>
              </a:spcAft>
              <a:buSzPts val="2920"/>
              <a:buChar char="•"/>
            </a:pPr>
            <a:r>
              <a:rPr lang="en" sz="2500">
                <a:latin typeface="Times New Roman"/>
                <a:ea typeface="Times New Roman"/>
                <a:cs typeface="Times New Roman"/>
                <a:sym typeface="Times New Roman"/>
              </a:rPr>
              <a:t>Is able to fall sleep 30 minutes of retiring and able to sleep for 6-8 hours.</a:t>
            </a:r>
            <a:endParaRPr sz="2100"/>
          </a:p>
          <a:p>
            <a:pPr marL="285750" lvl="0" indent="-81279" algn="just" rtl="0">
              <a:spcBef>
                <a:spcPts val="1160"/>
              </a:spcBef>
              <a:spcAft>
                <a:spcPts val="0"/>
              </a:spcAft>
              <a:buSzPts val="3220"/>
              <a:buNone/>
            </a:pPr>
            <a:endParaRPr sz="2500">
              <a:latin typeface="Times New Roman"/>
              <a:ea typeface="Times New Roman"/>
              <a:cs typeface="Times New Roman"/>
              <a:sym typeface="Times New Roman"/>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86"/>
          <p:cNvSpPr txBox="1">
            <a:spLocks noGrp="1"/>
          </p:cNvSpPr>
          <p:nvPr>
            <p:ph type="title"/>
          </p:nvPr>
        </p:nvSpPr>
        <p:spPr>
          <a:xfrm>
            <a:off x="914400" y="1158536"/>
            <a:ext cx="7315200" cy="1298914"/>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800"/>
              <a:buFont typeface="Garamond"/>
              <a:buNone/>
            </a:pPr>
            <a:r>
              <a:rPr lang="en" sz="4800" b="1"/>
              <a:t>Nursing Intervention</a:t>
            </a:r>
            <a:endParaRPr sz="4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87"/>
          <p:cNvSpPr txBox="1">
            <a:spLocks noGrp="1"/>
          </p:cNvSpPr>
          <p:nvPr>
            <p:ph type="title"/>
          </p:nvPr>
        </p:nvSpPr>
        <p:spPr>
          <a:xfrm>
            <a:off x="-12357" y="23169"/>
            <a:ext cx="9296400" cy="15430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62626"/>
              </a:buClr>
              <a:buSzPts val="3200"/>
              <a:buFont typeface="Garamond"/>
              <a:buNone/>
            </a:pPr>
            <a:r>
              <a:rPr lang="en" sz="3100" b="1"/>
              <a:t>1. Risk for injury, related to extreme hyperactivity evidenced by increased agitation and lack of control over purposeless and potentially injurious movements.</a:t>
            </a:r>
            <a:endParaRPr sz="3100"/>
          </a:p>
        </p:txBody>
      </p:sp>
      <p:sp>
        <p:nvSpPr>
          <p:cNvPr id="514" name="Google Shape;514;p87"/>
          <p:cNvSpPr txBox="1">
            <a:spLocks noGrp="1"/>
          </p:cNvSpPr>
          <p:nvPr>
            <p:ph type="body" idx="1"/>
          </p:nvPr>
        </p:nvSpPr>
        <p:spPr>
          <a:xfrm>
            <a:off x="457200" y="1657351"/>
            <a:ext cx="8458200" cy="3028950"/>
          </a:xfrm>
          <a:prstGeom prst="rect">
            <a:avLst/>
          </a:prstGeom>
          <a:noFill/>
          <a:ln>
            <a:noFill/>
          </a:ln>
        </p:spPr>
        <p:txBody>
          <a:bodyPr spcFirstLastPara="1" wrap="square" lIns="91425" tIns="45700" rIns="91425" bIns="45700" anchor="t" anchorCtr="0">
            <a:noAutofit/>
          </a:bodyPr>
          <a:lstStyle/>
          <a:p>
            <a:pPr marL="285750" lvl="0" indent="-260350" algn="l" rtl="0">
              <a:lnSpc>
                <a:spcPct val="90000"/>
              </a:lnSpc>
              <a:spcBef>
                <a:spcPts val="0"/>
              </a:spcBef>
              <a:spcAft>
                <a:spcPts val="0"/>
              </a:spcAft>
              <a:buSzPts val="3280"/>
              <a:buChar char="•"/>
            </a:pPr>
            <a:r>
              <a:rPr lang="en" sz="2800">
                <a:latin typeface="Times New Roman"/>
                <a:ea typeface="Times New Roman"/>
                <a:cs typeface="Times New Roman"/>
                <a:sym typeface="Times New Roman"/>
              </a:rPr>
              <a:t>Reduce environmental stimuli, assign room with simple décor, keep light and noise at low level.</a:t>
            </a:r>
            <a:endParaRPr sz="2000"/>
          </a:p>
          <a:p>
            <a:pPr marL="285750" lvl="0" indent="-260350" algn="l" rtl="0">
              <a:lnSpc>
                <a:spcPct val="90000"/>
              </a:lnSpc>
              <a:spcBef>
                <a:spcPts val="1240"/>
              </a:spcBef>
              <a:spcAft>
                <a:spcPts val="0"/>
              </a:spcAft>
              <a:buSzPts val="3280"/>
              <a:buChar char="•"/>
            </a:pPr>
            <a:r>
              <a:rPr lang="en" sz="2800">
                <a:latin typeface="Times New Roman"/>
                <a:ea typeface="Times New Roman"/>
                <a:cs typeface="Times New Roman"/>
                <a:sym typeface="Times New Roman"/>
              </a:rPr>
              <a:t>Remove hazardous objects and substances</a:t>
            </a:r>
            <a:endParaRPr sz="2000"/>
          </a:p>
          <a:p>
            <a:pPr marL="285750" lvl="0" indent="-260350" algn="l" rtl="0">
              <a:lnSpc>
                <a:spcPct val="90000"/>
              </a:lnSpc>
              <a:spcBef>
                <a:spcPts val="1240"/>
              </a:spcBef>
              <a:spcAft>
                <a:spcPts val="0"/>
              </a:spcAft>
              <a:buSzPts val="3280"/>
              <a:buChar char="•"/>
            </a:pPr>
            <a:r>
              <a:rPr lang="en" sz="2800">
                <a:latin typeface="Times New Roman"/>
                <a:ea typeface="Times New Roman"/>
                <a:cs typeface="Times New Roman"/>
                <a:sym typeface="Times New Roman"/>
              </a:rPr>
              <a:t>Stay with the client who is hyperactive and agitated.</a:t>
            </a:r>
            <a:endParaRPr sz="2000"/>
          </a:p>
          <a:p>
            <a:pPr marL="285750" lvl="0" indent="-285750" algn="l" rtl="0">
              <a:lnSpc>
                <a:spcPct val="90000"/>
              </a:lnSpc>
              <a:spcBef>
                <a:spcPts val="1240"/>
              </a:spcBef>
              <a:spcAft>
                <a:spcPts val="0"/>
              </a:spcAft>
              <a:buSzPts val="3680"/>
              <a:buChar char="•"/>
            </a:pPr>
            <a:r>
              <a:rPr lang="en" sz="2800">
                <a:latin typeface="Times New Roman"/>
                <a:ea typeface="Times New Roman"/>
                <a:cs typeface="Times New Roman"/>
                <a:sym typeface="Times New Roman"/>
              </a:rPr>
              <a:t>Administer tranquilizing medication as ordered by physician</a:t>
            </a:r>
            <a:r>
              <a:rPr lang="en">
                <a:latin typeface="Times New Roman"/>
                <a:ea typeface="Times New Roman"/>
                <a:cs typeface="Times New Roman"/>
                <a:sym typeface="Times New Roman"/>
              </a:rPr>
              <a:t>.</a:t>
            </a:r>
            <a:endParaRPr sz="2000"/>
          </a:p>
          <a:p>
            <a:pPr marL="285750" lvl="0" indent="-110490" algn="l" rtl="0">
              <a:lnSpc>
                <a:spcPct val="90000"/>
              </a:lnSpc>
              <a:spcBef>
                <a:spcPts val="1080"/>
              </a:spcBef>
              <a:spcAft>
                <a:spcPts val="0"/>
              </a:spcAft>
              <a:buSzPts val="2760"/>
              <a:buNone/>
            </a:pPr>
            <a:endParaRPr sz="2000">
              <a:latin typeface="Times New Roman"/>
              <a:ea typeface="Times New Roman"/>
              <a:cs typeface="Times New Roman"/>
              <a:sym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88"/>
          <p:cNvSpPr txBox="1">
            <a:spLocks noGrp="1"/>
          </p:cNvSpPr>
          <p:nvPr>
            <p:ph type="body" idx="1"/>
          </p:nvPr>
        </p:nvSpPr>
        <p:spPr>
          <a:xfrm>
            <a:off x="1176865" y="1867601"/>
            <a:ext cx="6798736" cy="2583748"/>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3220"/>
              <a:buChar char="•"/>
            </a:pPr>
            <a:r>
              <a:rPr lang="en" sz="2800" b="1"/>
              <a:t>For 2</a:t>
            </a:r>
            <a:r>
              <a:rPr lang="en" sz="2800" b="1" baseline="30000"/>
              <a:t>nd</a:t>
            </a:r>
            <a:r>
              <a:rPr lang="en" sz="2800" b="1"/>
              <a:t> nursing Diagnosis Refer the nursing intervention of same for patient with  schizophrenia</a:t>
            </a:r>
            <a:endParaRPr sz="2800"/>
          </a:p>
          <a:p>
            <a:pPr marL="285750" lvl="0" indent="-81279" algn="l" rtl="0">
              <a:spcBef>
                <a:spcPts val="1160"/>
              </a:spcBef>
              <a:spcAft>
                <a:spcPts val="0"/>
              </a:spcAft>
              <a:buSzPts val="3220"/>
              <a:buNone/>
            </a:pPr>
            <a:endParaRPr sz="280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89"/>
          <p:cNvSpPr txBox="1">
            <a:spLocks noGrp="1"/>
          </p:cNvSpPr>
          <p:nvPr>
            <p:ph type="title"/>
          </p:nvPr>
        </p:nvSpPr>
        <p:spPr>
          <a:xfrm>
            <a:off x="37070" y="400050"/>
            <a:ext cx="9448800" cy="865573"/>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262626"/>
              </a:buClr>
              <a:buSzPts val="3200"/>
              <a:buFont typeface="Garamond"/>
              <a:buNone/>
            </a:pPr>
            <a:r>
              <a:rPr lang="en" sz="2800" b="1"/>
              <a:t>3. Imbalanced nutrition: less than body requirements related to refusal or inability to sit still long enough to eat evidenced by loss of weight, amenorrhea.</a:t>
            </a:r>
            <a:endParaRPr sz="2800" b="1"/>
          </a:p>
        </p:txBody>
      </p:sp>
      <p:sp>
        <p:nvSpPr>
          <p:cNvPr id="525" name="Google Shape;525;p89"/>
          <p:cNvSpPr txBox="1">
            <a:spLocks noGrp="1"/>
          </p:cNvSpPr>
          <p:nvPr>
            <p:ph type="body" idx="1"/>
          </p:nvPr>
        </p:nvSpPr>
        <p:spPr>
          <a:xfrm>
            <a:off x="228600" y="1600200"/>
            <a:ext cx="8686800" cy="3283295"/>
          </a:xfrm>
          <a:prstGeom prst="rect">
            <a:avLst/>
          </a:prstGeom>
          <a:noFill/>
          <a:ln>
            <a:noFill/>
          </a:ln>
        </p:spPr>
        <p:txBody>
          <a:bodyPr spcFirstLastPara="1" wrap="square" lIns="91425" tIns="45700" rIns="91425" bIns="45700" anchor="t" anchorCtr="0">
            <a:noAutofit/>
          </a:bodyPr>
          <a:lstStyle/>
          <a:p>
            <a:pPr marL="285750" lvl="0" indent="-273050" algn="l" rtl="0">
              <a:spcBef>
                <a:spcPts val="0"/>
              </a:spcBef>
              <a:spcAft>
                <a:spcPts val="0"/>
              </a:spcAft>
              <a:buSzPts val="3020"/>
              <a:buChar char="•"/>
            </a:pPr>
            <a:r>
              <a:rPr lang="en" sz="2600"/>
              <a:t>Provide high protein, high calorie, nutritious finger foods and drinks that can be consumed ‘on the run’.</a:t>
            </a:r>
            <a:endParaRPr sz="2200"/>
          </a:p>
          <a:p>
            <a:pPr marL="285750" lvl="0" indent="-273050" algn="l" rtl="0">
              <a:spcBef>
                <a:spcPts val="1160"/>
              </a:spcBef>
              <a:spcAft>
                <a:spcPts val="0"/>
              </a:spcAft>
              <a:buSzPts val="3020"/>
              <a:buChar char="•"/>
            </a:pPr>
            <a:r>
              <a:rPr lang="en" sz="2600"/>
              <a:t>Maintain accurate record of intake and output.</a:t>
            </a:r>
            <a:endParaRPr sz="2200"/>
          </a:p>
          <a:p>
            <a:pPr marL="285750" lvl="0" indent="-273050" algn="l" rtl="0">
              <a:spcBef>
                <a:spcPts val="1160"/>
              </a:spcBef>
              <a:spcAft>
                <a:spcPts val="0"/>
              </a:spcAft>
              <a:buSzPts val="3020"/>
              <a:buChar char="•"/>
            </a:pPr>
            <a:r>
              <a:rPr lang="en" sz="2600"/>
              <a:t>Monitor daily weight.</a:t>
            </a:r>
            <a:endParaRPr sz="2200"/>
          </a:p>
          <a:p>
            <a:pPr marL="285750" lvl="0" indent="-273050" algn="l" rtl="0">
              <a:spcBef>
                <a:spcPts val="1160"/>
              </a:spcBef>
              <a:spcAft>
                <a:spcPts val="0"/>
              </a:spcAft>
              <a:buSzPts val="3020"/>
              <a:buChar char="•"/>
            </a:pPr>
            <a:r>
              <a:rPr lang="en" sz="2600"/>
              <a:t>Provide favorite food.</a:t>
            </a:r>
            <a:endParaRPr sz="2200"/>
          </a:p>
          <a:p>
            <a:pPr marL="285750" lvl="0" indent="-273050" algn="l" rtl="0">
              <a:spcBef>
                <a:spcPts val="1160"/>
              </a:spcBef>
              <a:spcAft>
                <a:spcPts val="0"/>
              </a:spcAft>
              <a:buSzPts val="3020"/>
              <a:buChar char="•"/>
            </a:pPr>
            <a:r>
              <a:rPr lang="en" sz="2600"/>
              <a:t>Supplement diet with vitamins and minerals.</a:t>
            </a:r>
            <a:endParaRPr sz="2200"/>
          </a:p>
          <a:p>
            <a:pPr marL="285750" lvl="0" indent="-273050" algn="l" rtl="0">
              <a:spcBef>
                <a:spcPts val="1160"/>
              </a:spcBef>
              <a:spcAft>
                <a:spcPts val="0"/>
              </a:spcAft>
              <a:buSzPts val="3020"/>
              <a:buChar char="•"/>
            </a:pPr>
            <a:r>
              <a:rPr lang="en" sz="2600"/>
              <a:t>Walk or sit with client while he or she eats.</a:t>
            </a:r>
            <a:endParaRPr sz="2200"/>
          </a:p>
          <a:p>
            <a:pPr marL="285750" lvl="0" indent="-110490" algn="l" rtl="0">
              <a:spcBef>
                <a:spcPts val="1080"/>
              </a:spcBef>
              <a:spcAft>
                <a:spcPts val="0"/>
              </a:spcAft>
              <a:buSzPts val="2760"/>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6"/>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Mood Disorder in DSM 5</a:t>
            </a:r>
            <a:endParaRPr b="1"/>
          </a:p>
        </p:txBody>
      </p:sp>
      <p:sp>
        <p:nvSpPr>
          <p:cNvPr id="220" name="Google Shape;220;p36"/>
          <p:cNvSpPr txBox="1">
            <a:spLocks noGrp="1"/>
          </p:cNvSpPr>
          <p:nvPr>
            <p:ph type="body" idx="1"/>
          </p:nvPr>
        </p:nvSpPr>
        <p:spPr>
          <a:xfrm>
            <a:off x="609600" y="1657350"/>
            <a:ext cx="8001000" cy="3200400"/>
          </a:xfrm>
          <a:prstGeom prst="rect">
            <a:avLst/>
          </a:prstGeom>
          <a:noFill/>
          <a:ln>
            <a:noFill/>
          </a:ln>
        </p:spPr>
        <p:txBody>
          <a:bodyPr spcFirstLastPara="1" wrap="square" lIns="91425" tIns="45700" rIns="91425" bIns="45700" anchor="t" anchorCtr="0">
            <a:noAutofit/>
          </a:bodyPr>
          <a:lstStyle/>
          <a:p>
            <a:pPr marL="285750" lvl="0" indent="-292100" algn="just" rtl="0">
              <a:spcBef>
                <a:spcPts val="0"/>
              </a:spcBef>
              <a:spcAft>
                <a:spcPts val="0"/>
              </a:spcAft>
              <a:buSzPts val="4600"/>
              <a:buChar char="•"/>
            </a:pPr>
            <a:r>
              <a:rPr lang="en" sz="4000"/>
              <a:t>DSM 5 has separately categorized </a:t>
            </a:r>
            <a:endParaRPr/>
          </a:p>
          <a:p>
            <a:pPr marL="742950" lvl="1" indent="-285750" algn="just" rtl="0">
              <a:spcBef>
                <a:spcPts val="1320"/>
              </a:spcBef>
              <a:spcAft>
                <a:spcPts val="0"/>
              </a:spcAft>
              <a:buSzPts val="4140"/>
              <a:buChar char="•"/>
            </a:pPr>
            <a:r>
              <a:rPr lang="en" sz="3600"/>
              <a:t>depressive disorder and </a:t>
            </a:r>
            <a:endParaRPr/>
          </a:p>
          <a:p>
            <a:pPr marL="742950" lvl="1" indent="-285750" algn="just" rtl="0">
              <a:spcBef>
                <a:spcPts val="1320"/>
              </a:spcBef>
              <a:spcAft>
                <a:spcPts val="0"/>
              </a:spcAft>
              <a:buSzPts val="4140"/>
              <a:buChar char="•"/>
            </a:pPr>
            <a:r>
              <a:rPr lang="en" sz="3600"/>
              <a:t>bipolar disorder</a:t>
            </a:r>
            <a:endParaRPr/>
          </a:p>
          <a:p>
            <a:pPr marL="285750" lvl="0" indent="-110490" algn="just" rtl="0">
              <a:spcBef>
                <a:spcPts val="1080"/>
              </a:spcBef>
              <a:spcAft>
                <a:spcPts val="0"/>
              </a:spcAft>
              <a:buSzPts val="2760"/>
              <a:buNone/>
            </a:pPr>
            <a:endParaRPr sz="2400"/>
          </a:p>
          <a:p>
            <a:pPr marL="285750" lvl="0" indent="-285750" algn="just" rtl="0">
              <a:spcBef>
                <a:spcPts val="1080"/>
              </a:spcBef>
              <a:spcAft>
                <a:spcPts val="0"/>
              </a:spcAft>
              <a:buSzPts val="2760"/>
              <a:buNone/>
            </a:pPr>
            <a:r>
              <a:rPr lang="en" sz="2400"/>
              <a:t>.</a:t>
            </a:r>
            <a:endParaRPr/>
          </a:p>
          <a:p>
            <a:pPr marL="285750" lvl="0" indent="-110490" algn="just" rtl="0">
              <a:spcBef>
                <a:spcPts val="1080"/>
              </a:spcBef>
              <a:spcAft>
                <a:spcPts val="0"/>
              </a:spcAft>
              <a:buSzPts val="2760"/>
              <a:buNone/>
            </a:pPr>
            <a:endParaRPr sz="240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90"/>
          <p:cNvSpPr txBox="1">
            <a:spLocks noGrp="1"/>
          </p:cNvSpPr>
          <p:nvPr>
            <p:ph type="title"/>
          </p:nvPr>
        </p:nvSpPr>
        <p:spPr>
          <a:xfrm>
            <a:off x="762000" y="45720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endParaRPr/>
          </a:p>
        </p:txBody>
      </p:sp>
      <p:sp>
        <p:nvSpPr>
          <p:cNvPr id="531" name="Google Shape;531;p90"/>
          <p:cNvSpPr txBox="1">
            <a:spLocks noGrp="1"/>
          </p:cNvSpPr>
          <p:nvPr>
            <p:ph type="body" idx="1"/>
          </p:nvPr>
        </p:nvSpPr>
        <p:spPr>
          <a:xfrm>
            <a:off x="304800" y="1600201"/>
            <a:ext cx="8458200" cy="3131820"/>
          </a:xfrm>
          <a:prstGeom prst="rect">
            <a:avLst/>
          </a:prstGeom>
          <a:noFill/>
          <a:ln>
            <a:noFill/>
          </a:ln>
        </p:spPr>
        <p:txBody>
          <a:bodyPr spcFirstLastPara="1" wrap="square" lIns="91425" tIns="45700" rIns="91425" bIns="45700" anchor="t" anchorCtr="0">
            <a:noAutofit/>
          </a:bodyPr>
          <a:lstStyle/>
          <a:p>
            <a:pPr marL="285750" lvl="0" indent="-285750" algn="just" rtl="0">
              <a:spcBef>
                <a:spcPts val="0"/>
              </a:spcBef>
              <a:spcAft>
                <a:spcPts val="0"/>
              </a:spcAft>
              <a:buSzPts val="4140"/>
              <a:buChar char="•"/>
            </a:pPr>
            <a:r>
              <a:rPr lang="en" sz="3600" b="1"/>
              <a:t>4</a:t>
            </a:r>
            <a:r>
              <a:rPr lang="en" sz="3600" b="1" baseline="30000"/>
              <a:t>th</a:t>
            </a:r>
            <a:r>
              <a:rPr lang="en" sz="3600" b="1"/>
              <a:t> and 5</a:t>
            </a:r>
            <a:r>
              <a:rPr lang="en" sz="3600" b="1" baseline="30000"/>
              <a:t>th</a:t>
            </a:r>
            <a:r>
              <a:rPr lang="en" sz="3600" b="1"/>
              <a:t> Nursing Diagnosis: Refer the nursing intervention that of schizophrenia</a:t>
            </a:r>
            <a:endParaRPr sz="3600"/>
          </a:p>
          <a:p>
            <a:pPr marL="285750" lvl="0" indent="-22859" algn="just" rtl="0">
              <a:spcBef>
                <a:spcPts val="1320"/>
              </a:spcBef>
              <a:spcAft>
                <a:spcPts val="0"/>
              </a:spcAft>
              <a:buSzPts val="4140"/>
              <a:buNone/>
            </a:pPr>
            <a:endParaRPr sz="360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91"/>
          <p:cNvSpPr txBox="1">
            <a:spLocks noGrp="1"/>
          </p:cNvSpPr>
          <p:nvPr>
            <p:ph type="title"/>
          </p:nvPr>
        </p:nvSpPr>
        <p:spPr>
          <a:xfrm>
            <a:off x="381000" y="228600"/>
            <a:ext cx="83820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b="1"/>
              <a:t>Nursing Management for Depressive Episode</a:t>
            </a:r>
            <a:endParaRPr sz="3600"/>
          </a:p>
        </p:txBody>
      </p:sp>
      <p:sp>
        <p:nvSpPr>
          <p:cNvPr id="537" name="Google Shape;537;p91"/>
          <p:cNvSpPr txBox="1">
            <a:spLocks noGrp="1"/>
          </p:cNvSpPr>
          <p:nvPr>
            <p:ph type="body" idx="1"/>
          </p:nvPr>
        </p:nvSpPr>
        <p:spPr>
          <a:xfrm>
            <a:off x="1176865" y="1867601"/>
            <a:ext cx="6798736" cy="2583748"/>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220"/>
              <a:buChar char="•"/>
            </a:pPr>
            <a:r>
              <a:rPr lang="en" sz="2800" b="1">
                <a:solidFill>
                  <a:srgbClr val="002060"/>
                </a:solidFill>
                <a:latin typeface="Times New Roman"/>
                <a:ea typeface="Times New Roman"/>
                <a:cs typeface="Times New Roman"/>
                <a:sym typeface="Times New Roman"/>
              </a:rPr>
              <a:t>Nursing Assessment</a:t>
            </a:r>
            <a:endParaRPr/>
          </a:p>
          <a:p>
            <a:pPr marL="742950" lvl="1" indent="-285750" algn="l" rtl="0">
              <a:spcBef>
                <a:spcPts val="1120"/>
              </a:spcBef>
              <a:spcAft>
                <a:spcPts val="0"/>
              </a:spcAft>
              <a:buSzPts val="2990"/>
              <a:buChar char="•"/>
            </a:pPr>
            <a:r>
              <a:rPr lang="en" sz="2600">
                <a:latin typeface="Times New Roman"/>
                <a:ea typeface="Times New Roman"/>
                <a:cs typeface="Times New Roman"/>
                <a:sym typeface="Times New Roman"/>
              </a:rPr>
              <a:t>History Taking</a:t>
            </a:r>
            <a:endParaRPr/>
          </a:p>
          <a:p>
            <a:pPr marL="742950" lvl="1" indent="-285750" algn="l" rtl="0">
              <a:spcBef>
                <a:spcPts val="1120"/>
              </a:spcBef>
              <a:spcAft>
                <a:spcPts val="0"/>
              </a:spcAft>
              <a:buSzPts val="2990"/>
              <a:buChar char="•"/>
            </a:pPr>
            <a:r>
              <a:rPr lang="en" sz="2600">
                <a:latin typeface="Times New Roman"/>
                <a:ea typeface="Times New Roman"/>
                <a:cs typeface="Times New Roman"/>
                <a:sym typeface="Times New Roman"/>
              </a:rPr>
              <a:t>Mental Status Examination</a:t>
            </a:r>
            <a:endParaRPr/>
          </a:p>
          <a:p>
            <a:pPr marL="285750" lvl="0" indent="-81279" algn="l" rtl="0">
              <a:spcBef>
                <a:spcPts val="1160"/>
              </a:spcBef>
              <a:spcAft>
                <a:spcPts val="0"/>
              </a:spcAft>
              <a:buSzPts val="3220"/>
              <a:buNone/>
            </a:pPr>
            <a:endParaRPr sz="2800">
              <a:latin typeface="Times New Roman"/>
              <a:ea typeface="Times New Roman"/>
              <a:cs typeface="Times New Roman"/>
              <a:sym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92"/>
          <p:cNvSpPr txBox="1">
            <a:spLocks noGrp="1"/>
          </p:cNvSpPr>
          <p:nvPr>
            <p:ph type="title"/>
          </p:nvPr>
        </p:nvSpPr>
        <p:spPr>
          <a:xfrm>
            <a:off x="609600" y="22860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000"/>
              <a:t>Suicidal risk  : </a:t>
            </a:r>
            <a:r>
              <a:rPr lang="en" sz="3000" b="1"/>
              <a:t>Assess current intent and plans</a:t>
            </a:r>
            <a:endParaRPr sz="3000"/>
          </a:p>
        </p:txBody>
      </p:sp>
      <p:sp>
        <p:nvSpPr>
          <p:cNvPr id="543" name="Google Shape;543;p92"/>
          <p:cNvSpPr txBox="1">
            <a:spLocks noGrp="1"/>
          </p:cNvSpPr>
          <p:nvPr>
            <p:ph type="body" idx="1"/>
          </p:nvPr>
        </p:nvSpPr>
        <p:spPr>
          <a:xfrm>
            <a:off x="609600" y="1200151"/>
            <a:ext cx="8305800" cy="3531870"/>
          </a:xfrm>
          <a:prstGeom prst="rect">
            <a:avLst/>
          </a:prstGeom>
          <a:noFill/>
          <a:ln>
            <a:noFill/>
          </a:ln>
        </p:spPr>
        <p:txBody>
          <a:bodyPr spcFirstLastPara="1" wrap="square" lIns="91425" tIns="45700" rIns="91425" bIns="45700" anchor="t" anchorCtr="0">
            <a:noAutofit/>
          </a:bodyPr>
          <a:lstStyle/>
          <a:p>
            <a:pPr marL="742950" lvl="1" indent="-203200" algn="l" rtl="0">
              <a:spcBef>
                <a:spcPts val="0"/>
              </a:spcBef>
              <a:spcAft>
                <a:spcPts val="0"/>
              </a:spcAft>
              <a:buSzPts val="1920"/>
              <a:buChar char="•"/>
            </a:pPr>
            <a:r>
              <a:rPr lang="en" sz="1500">
                <a:latin typeface="Times New Roman"/>
                <a:ea typeface="Times New Roman"/>
                <a:cs typeface="Times New Roman"/>
                <a:sym typeface="Times New Roman"/>
              </a:rPr>
              <a:t>Wish to be dead.</a:t>
            </a:r>
            <a:endParaRPr sz="1100">
              <a:latin typeface="Times New Roman"/>
              <a:ea typeface="Times New Roman"/>
              <a:cs typeface="Times New Roman"/>
              <a:sym typeface="Times New Roman"/>
            </a:endParaRPr>
          </a:p>
          <a:p>
            <a:pPr marL="742950" lvl="1" indent="-203200" algn="l" rtl="0">
              <a:spcBef>
                <a:spcPts val="1160"/>
              </a:spcBef>
              <a:spcAft>
                <a:spcPts val="0"/>
              </a:spcAft>
              <a:buSzPts val="1920"/>
              <a:buChar char="•"/>
            </a:pPr>
            <a:r>
              <a:rPr lang="en" sz="1500">
                <a:latin typeface="Times New Roman"/>
                <a:ea typeface="Times New Roman"/>
                <a:cs typeface="Times New Roman"/>
                <a:sym typeface="Times New Roman"/>
              </a:rPr>
              <a:t>Feelings of hopelessness.</a:t>
            </a:r>
            <a:endParaRPr sz="1100">
              <a:latin typeface="Times New Roman"/>
              <a:ea typeface="Times New Roman"/>
              <a:cs typeface="Times New Roman"/>
              <a:sym typeface="Times New Roman"/>
            </a:endParaRPr>
          </a:p>
          <a:p>
            <a:pPr marL="742950" lvl="1" indent="-203200" algn="l" rtl="0">
              <a:spcBef>
                <a:spcPts val="1160"/>
              </a:spcBef>
              <a:spcAft>
                <a:spcPts val="0"/>
              </a:spcAft>
              <a:buSzPts val="1920"/>
              <a:buChar char="•"/>
            </a:pPr>
            <a:r>
              <a:rPr lang="en" sz="1500">
                <a:latin typeface="Times New Roman"/>
                <a:ea typeface="Times New Roman"/>
                <a:cs typeface="Times New Roman"/>
                <a:sym typeface="Times New Roman"/>
              </a:rPr>
              <a:t>Regret/remorse over current/previous attempt.</a:t>
            </a:r>
            <a:endParaRPr sz="1100">
              <a:latin typeface="Times New Roman"/>
              <a:ea typeface="Times New Roman"/>
              <a:cs typeface="Times New Roman"/>
              <a:sym typeface="Times New Roman"/>
            </a:endParaRPr>
          </a:p>
          <a:p>
            <a:pPr marL="742950" lvl="1" indent="-203200" algn="l" rtl="0">
              <a:spcBef>
                <a:spcPts val="1160"/>
              </a:spcBef>
              <a:spcAft>
                <a:spcPts val="0"/>
              </a:spcAft>
              <a:buSzPts val="1920"/>
              <a:buChar char="•"/>
            </a:pPr>
            <a:r>
              <a:rPr lang="en" sz="1500">
                <a:latin typeface="Times New Roman"/>
                <a:ea typeface="Times New Roman"/>
                <a:cs typeface="Times New Roman"/>
                <a:sym typeface="Times New Roman"/>
              </a:rPr>
              <a:t>Expectation about outcome of self-harming behaviour or suicide attempt/threat.</a:t>
            </a:r>
            <a:endParaRPr sz="1100">
              <a:latin typeface="Times New Roman"/>
              <a:ea typeface="Times New Roman"/>
              <a:cs typeface="Times New Roman"/>
              <a:sym typeface="Times New Roman"/>
            </a:endParaRPr>
          </a:p>
          <a:p>
            <a:pPr marL="742950" lvl="1" indent="-203200" algn="l" rtl="0">
              <a:spcBef>
                <a:spcPts val="1160"/>
              </a:spcBef>
              <a:spcAft>
                <a:spcPts val="0"/>
              </a:spcAft>
              <a:buSzPts val="1920"/>
              <a:buChar char="•"/>
            </a:pPr>
            <a:r>
              <a:rPr lang="en" sz="1500">
                <a:latin typeface="Times New Roman"/>
                <a:ea typeface="Times New Roman"/>
                <a:cs typeface="Times New Roman"/>
                <a:sym typeface="Times New Roman"/>
              </a:rPr>
              <a:t>Specific plans.</a:t>
            </a:r>
            <a:endParaRPr sz="1100">
              <a:latin typeface="Times New Roman"/>
              <a:ea typeface="Times New Roman"/>
              <a:cs typeface="Times New Roman"/>
              <a:sym typeface="Times New Roman"/>
            </a:endParaRPr>
          </a:p>
          <a:p>
            <a:pPr marL="742950" lvl="1" indent="-203200" algn="l" rtl="0">
              <a:spcBef>
                <a:spcPts val="1160"/>
              </a:spcBef>
              <a:spcAft>
                <a:spcPts val="0"/>
              </a:spcAft>
              <a:buSzPts val="1920"/>
              <a:buChar char="•"/>
            </a:pPr>
            <a:r>
              <a:rPr lang="en" sz="1500">
                <a:latin typeface="Times New Roman"/>
                <a:ea typeface="Times New Roman"/>
                <a:cs typeface="Times New Roman"/>
                <a:sym typeface="Times New Roman"/>
              </a:rPr>
              <a:t>Lethality and frequency of plans or attempts.</a:t>
            </a:r>
            <a:endParaRPr sz="1100">
              <a:latin typeface="Times New Roman"/>
              <a:ea typeface="Times New Roman"/>
              <a:cs typeface="Times New Roman"/>
              <a:sym typeface="Times New Roman"/>
            </a:endParaRPr>
          </a:p>
          <a:p>
            <a:pPr marL="742950" lvl="1" indent="-203200" algn="l" rtl="0">
              <a:spcBef>
                <a:spcPts val="1160"/>
              </a:spcBef>
              <a:spcAft>
                <a:spcPts val="0"/>
              </a:spcAft>
              <a:buSzPts val="1920"/>
              <a:buChar char="•"/>
            </a:pPr>
            <a:r>
              <a:rPr lang="en" sz="1500">
                <a:latin typeface="Times New Roman"/>
                <a:ea typeface="Times New Roman"/>
                <a:cs typeface="Times New Roman"/>
                <a:sym typeface="Times New Roman"/>
              </a:rPr>
              <a:t>Other self-harming behaviour.</a:t>
            </a:r>
            <a:endParaRPr sz="1100">
              <a:latin typeface="Times New Roman"/>
              <a:ea typeface="Times New Roman"/>
              <a:cs typeface="Times New Roman"/>
              <a:sym typeface="Times New Roman"/>
            </a:endParaRPr>
          </a:p>
          <a:p>
            <a:pPr marL="742950" lvl="1" indent="-203200" algn="l" rtl="0">
              <a:spcBef>
                <a:spcPts val="1160"/>
              </a:spcBef>
              <a:spcAft>
                <a:spcPts val="0"/>
              </a:spcAft>
              <a:buSzPts val="1920"/>
              <a:buChar char="•"/>
            </a:pPr>
            <a:r>
              <a:rPr lang="en" sz="1500">
                <a:latin typeface="Times New Roman"/>
                <a:ea typeface="Times New Roman"/>
                <a:cs typeface="Times New Roman"/>
                <a:sym typeface="Times New Roman"/>
              </a:rPr>
              <a:t>Assess current suicidal intent/wishes.</a:t>
            </a:r>
            <a:endParaRPr sz="1100">
              <a:latin typeface="Times New Roman"/>
              <a:ea typeface="Times New Roman"/>
              <a:cs typeface="Times New Roman"/>
              <a:sym typeface="Times New Roman"/>
            </a:endParaRPr>
          </a:p>
          <a:p>
            <a:pPr marL="285750" lvl="0" indent="-52070" algn="l" rtl="0">
              <a:spcBef>
                <a:spcPts val="1240"/>
              </a:spcBef>
              <a:spcAft>
                <a:spcPts val="0"/>
              </a:spcAft>
              <a:buSzPts val="3680"/>
              <a:buNone/>
            </a:pPr>
            <a:endParaRPr sz="1900">
              <a:latin typeface="Times New Roman"/>
              <a:ea typeface="Times New Roman"/>
              <a:cs typeface="Times New Roman"/>
              <a:sym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547"/>
        <p:cNvGrpSpPr/>
        <p:nvPr/>
      </p:nvGrpSpPr>
      <p:grpSpPr>
        <a:xfrm>
          <a:off x="0" y="0"/>
          <a:ext cx="0" cy="0"/>
          <a:chOff x="0" y="0"/>
          <a:chExt cx="0" cy="0"/>
        </a:xfrm>
      </p:grpSpPr>
      <p:sp>
        <p:nvSpPr>
          <p:cNvPr id="548" name="Google Shape;548;p93"/>
          <p:cNvSpPr txBox="1">
            <a:spLocks noGrp="1"/>
          </p:cNvSpPr>
          <p:nvPr>
            <p:ph type="body" idx="1"/>
          </p:nvPr>
        </p:nvSpPr>
        <p:spPr>
          <a:xfrm>
            <a:off x="457200" y="742951"/>
            <a:ext cx="7772400" cy="3989070"/>
          </a:xfrm>
          <a:prstGeom prst="rect">
            <a:avLst/>
          </a:prstGeom>
          <a:noFill/>
          <a:ln>
            <a:noFill/>
          </a:ln>
        </p:spPr>
        <p:txBody>
          <a:bodyPr spcFirstLastPara="1" wrap="square" lIns="91425" tIns="45700" rIns="91425" bIns="45700" anchor="t" anchorCtr="0">
            <a:noAutofit/>
          </a:bodyPr>
          <a:lstStyle/>
          <a:p>
            <a:pPr marL="742950" lvl="1" indent="-285750" algn="just" rtl="0">
              <a:spcBef>
                <a:spcPts val="0"/>
              </a:spcBef>
              <a:spcAft>
                <a:spcPts val="0"/>
              </a:spcAft>
              <a:buSzPts val="3220"/>
              <a:buChar char="•"/>
            </a:pPr>
            <a:r>
              <a:rPr lang="en" sz="2800">
                <a:latin typeface="Times New Roman"/>
                <a:ea typeface="Times New Roman"/>
                <a:cs typeface="Times New Roman"/>
                <a:sym typeface="Times New Roman"/>
              </a:rPr>
              <a:t>Length of time suicidal feelings have been present.</a:t>
            </a:r>
            <a:endParaRPr sz="2400">
              <a:latin typeface="Times New Roman"/>
              <a:ea typeface="Times New Roman"/>
              <a:cs typeface="Times New Roman"/>
              <a:sym typeface="Times New Roman"/>
            </a:endParaRPr>
          </a:p>
          <a:p>
            <a:pPr marL="742950" lvl="1" indent="-285750" algn="just" rtl="0">
              <a:spcBef>
                <a:spcPts val="1160"/>
              </a:spcBef>
              <a:spcAft>
                <a:spcPts val="0"/>
              </a:spcAft>
              <a:buSzPts val="3220"/>
              <a:buChar char="•"/>
            </a:pPr>
            <a:r>
              <a:rPr lang="en" sz="2800">
                <a:latin typeface="Times New Roman"/>
                <a:ea typeface="Times New Roman"/>
                <a:cs typeface="Times New Roman"/>
                <a:sym typeface="Times New Roman"/>
              </a:rPr>
              <a:t>Mental state at time of self-harm or suicide attempt or threat (alcohol or drug intake, social situation, relationship changes, bereavements).</a:t>
            </a:r>
            <a:endParaRPr sz="2400">
              <a:latin typeface="Times New Roman"/>
              <a:ea typeface="Times New Roman"/>
              <a:cs typeface="Times New Roman"/>
              <a:sym typeface="Times New Roman"/>
            </a:endParaRPr>
          </a:p>
          <a:p>
            <a:pPr marL="742950" lvl="1" indent="-285750" algn="just" rtl="0">
              <a:spcBef>
                <a:spcPts val="1160"/>
              </a:spcBef>
              <a:spcAft>
                <a:spcPts val="0"/>
              </a:spcAft>
              <a:buSzPts val="3220"/>
              <a:buChar char="•"/>
            </a:pPr>
            <a:r>
              <a:rPr lang="en" sz="2800">
                <a:latin typeface="Times New Roman"/>
                <a:ea typeface="Times New Roman"/>
                <a:cs typeface="Times New Roman"/>
                <a:sym typeface="Times New Roman"/>
              </a:rPr>
              <a:t>Plans for others after death: suicide notes, changes to will, consequences.</a:t>
            </a:r>
            <a:endParaRPr sz="2400">
              <a:latin typeface="Times New Roman"/>
              <a:ea typeface="Times New Roman"/>
              <a:cs typeface="Times New Roman"/>
              <a:sym typeface="Times New Roman"/>
            </a:endParaRPr>
          </a:p>
          <a:p>
            <a:pPr marL="285750" lvl="0" indent="-110490" algn="l" rtl="0">
              <a:spcBef>
                <a:spcPts val="1080"/>
              </a:spcBef>
              <a:spcAft>
                <a:spcPts val="0"/>
              </a:spcAft>
              <a:buSzPts val="2760"/>
              <a:buNone/>
            </a:pP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552"/>
        <p:cNvGrpSpPr/>
        <p:nvPr/>
      </p:nvGrpSpPr>
      <p:grpSpPr>
        <a:xfrm>
          <a:off x="0" y="0"/>
          <a:ext cx="0" cy="0"/>
          <a:chOff x="0" y="0"/>
          <a:chExt cx="0" cy="0"/>
        </a:xfrm>
      </p:grpSpPr>
      <p:sp>
        <p:nvSpPr>
          <p:cNvPr id="553" name="Google Shape;553;p94"/>
          <p:cNvSpPr txBox="1">
            <a:spLocks noGrp="1"/>
          </p:cNvSpPr>
          <p:nvPr>
            <p:ph type="title"/>
          </p:nvPr>
        </p:nvSpPr>
        <p:spPr>
          <a:xfrm>
            <a:off x="838200" y="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Nursing Diagnosis</a:t>
            </a:r>
            <a:endParaRPr/>
          </a:p>
        </p:txBody>
      </p:sp>
      <p:sp>
        <p:nvSpPr>
          <p:cNvPr id="554" name="Google Shape;554;p94"/>
          <p:cNvSpPr txBox="1">
            <a:spLocks noGrp="1"/>
          </p:cNvSpPr>
          <p:nvPr>
            <p:ph type="body" idx="1"/>
          </p:nvPr>
        </p:nvSpPr>
        <p:spPr>
          <a:xfrm>
            <a:off x="457200" y="1085850"/>
            <a:ext cx="8305800" cy="4057649"/>
          </a:xfrm>
          <a:prstGeom prst="rect">
            <a:avLst/>
          </a:prstGeom>
          <a:noFill/>
          <a:ln>
            <a:noFill/>
          </a:ln>
        </p:spPr>
        <p:txBody>
          <a:bodyPr spcFirstLastPara="1" wrap="square" lIns="91425" tIns="45700" rIns="91425" bIns="45700" anchor="t" anchorCtr="0">
            <a:noAutofit/>
          </a:bodyPr>
          <a:lstStyle/>
          <a:p>
            <a:pPr marL="285750" lvl="0" indent="-260350" algn="just" rtl="0">
              <a:spcBef>
                <a:spcPts val="0"/>
              </a:spcBef>
              <a:spcAft>
                <a:spcPts val="0"/>
              </a:spcAft>
              <a:buSzPts val="3280"/>
              <a:buChar char="•"/>
            </a:pPr>
            <a:r>
              <a:rPr lang="en" sz="2800">
                <a:latin typeface="Times New Roman"/>
                <a:ea typeface="Times New Roman"/>
                <a:cs typeface="Times New Roman"/>
                <a:sym typeface="Times New Roman"/>
              </a:rPr>
              <a:t>Risk for suicide related to depressed mood, feelings of worthlessness.</a:t>
            </a:r>
            <a:endParaRPr sz="2000"/>
          </a:p>
          <a:p>
            <a:pPr marL="285750" lvl="0" indent="-260350" algn="just" rtl="0">
              <a:spcBef>
                <a:spcPts val="1240"/>
              </a:spcBef>
              <a:spcAft>
                <a:spcPts val="0"/>
              </a:spcAft>
              <a:buSzPts val="3280"/>
              <a:buChar char="•"/>
            </a:pPr>
            <a:r>
              <a:rPr lang="en" sz="2800">
                <a:latin typeface="Times New Roman"/>
                <a:ea typeface="Times New Roman"/>
                <a:cs typeface="Times New Roman"/>
                <a:sym typeface="Times New Roman"/>
              </a:rPr>
              <a:t>Low self-esteem related to feelings of abandonment</a:t>
            </a:r>
            <a:endParaRPr sz="2000"/>
          </a:p>
          <a:p>
            <a:pPr marL="285750" lvl="0" indent="-260350" algn="just" rtl="0">
              <a:spcBef>
                <a:spcPts val="1240"/>
              </a:spcBef>
              <a:spcAft>
                <a:spcPts val="0"/>
              </a:spcAft>
              <a:buSzPts val="3280"/>
              <a:buChar char="•"/>
            </a:pPr>
            <a:r>
              <a:rPr lang="en" sz="2800">
                <a:latin typeface="Times New Roman"/>
                <a:ea typeface="Times New Roman"/>
                <a:cs typeface="Times New Roman"/>
                <a:sym typeface="Times New Roman"/>
              </a:rPr>
              <a:t>Social isolation related to related to developmental regression</a:t>
            </a:r>
            <a:endParaRPr sz="2000"/>
          </a:p>
          <a:p>
            <a:pPr marL="285750" lvl="0" indent="-260350" algn="just" rtl="0">
              <a:spcBef>
                <a:spcPts val="1240"/>
              </a:spcBef>
              <a:spcAft>
                <a:spcPts val="0"/>
              </a:spcAft>
              <a:buSzPts val="3280"/>
              <a:buChar char="•"/>
            </a:pPr>
            <a:r>
              <a:rPr lang="en" sz="2800">
                <a:latin typeface="Times New Roman"/>
                <a:ea typeface="Times New Roman"/>
                <a:cs typeface="Times New Roman"/>
                <a:sym typeface="Times New Roman"/>
              </a:rPr>
              <a:t>Disturbed thought process related withdrawal into self as evidenced by delusional thinking.</a:t>
            </a:r>
            <a:endParaRPr sz="2000"/>
          </a:p>
          <a:p>
            <a:pPr marL="285750" lvl="0" indent="-52070" algn="just" rtl="0">
              <a:spcBef>
                <a:spcPts val="1240"/>
              </a:spcBef>
              <a:spcAft>
                <a:spcPts val="0"/>
              </a:spcAft>
              <a:buSzPts val="3680"/>
              <a:buNone/>
            </a:pPr>
            <a:endParaRPr sz="2800">
              <a:latin typeface="Times New Roman"/>
              <a:ea typeface="Times New Roman"/>
              <a:cs typeface="Times New Roman"/>
              <a:sym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95"/>
          <p:cNvSpPr txBox="1">
            <a:spLocks noGrp="1"/>
          </p:cNvSpPr>
          <p:nvPr>
            <p:ph type="body" idx="1"/>
          </p:nvPr>
        </p:nvSpPr>
        <p:spPr>
          <a:xfrm>
            <a:off x="457200" y="742951"/>
            <a:ext cx="8229600" cy="3989070"/>
          </a:xfrm>
          <a:prstGeom prst="rect">
            <a:avLst/>
          </a:prstGeom>
          <a:noFill/>
          <a:ln>
            <a:noFill/>
          </a:ln>
        </p:spPr>
        <p:txBody>
          <a:bodyPr spcFirstLastPara="1" wrap="square" lIns="91425" tIns="45700" rIns="91425" bIns="45700" anchor="t" anchorCtr="0">
            <a:noAutofit/>
          </a:bodyPr>
          <a:lstStyle/>
          <a:p>
            <a:pPr marL="285750" lvl="0" indent="-273050" algn="l" rtl="0">
              <a:spcBef>
                <a:spcPts val="0"/>
              </a:spcBef>
              <a:spcAft>
                <a:spcPts val="0"/>
              </a:spcAft>
              <a:buSzPts val="3020"/>
              <a:buChar char="•"/>
            </a:pPr>
            <a:r>
              <a:rPr lang="en" sz="2600">
                <a:latin typeface="Times New Roman"/>
                <a:ea typeface="Times New Roman"/>
                <a:cs typeface="Times New Roman"/>
                <a:sym typeface="Times New Roman"/>
              </a:rPr>
              <a:t>Imbalanced nutrition less than body requirement related to depressed mood, loss of appetite as evidenced by weight loss</a:t>
            </a:r>
            <a:endParaRPr sz="2200"/>
          </a:p>
          <a:p>
            <a:pPr marL="285750" lvl="0" indent="-273050" algn="l" rtl="0">
              <a:spcBef>
                <a:spcPts val="1160"/>
              </a:spcBef>
              <a:spcAft>
                <a:spcPts val="0"/>
              </a:spcAft>
              <a:buSzPts val="3020"/>
              <a:buChar char="•"/>
            </a:pPr>
            <a:r>
              <a:rPr lang="en" sz="2600">
                <a:latin typeface="Times New Roman"/>
                <a:ea typeface="Times New Roman"/>
                <a:cs typeface="Times New Roman"/>
                <a:sym typeface="Times New Roman"/>
              </a:rPr>
              <a:t>Disturbed sleep pattern related to depressed mood as evidenced by difficulty in falling asleep, awaking earlier.</a:t>
            </a:r>
            <a:endParaRPr sz="2200"/>
          </a:p>
          <a:p>
            <a:pPr marL="285750" lvl="0" indent="-273050" algn="l" rtl="0">
              <a:spcBef>
                <a:spcPts val="1160"/>
              </a:spcBef>
              <a:spcAft>
                <a:spcPts val="0"/>
              </a:spcAft>
              <a:buSzPts val="3020"/>
              <a:buChar char="•"/>
            </a:pPr>
            <a:r>
              <a:rPr lang="en" sz="2600">
                <a:latin typeface="Times New Roman"/>
                <a:ea typeface="Times New Roman"/>
                <a:cs typeface="Times New Roman"/>
                <a:sym typeface="Times New Roman"/>
              </a:rPr>
              <a:t>Self-care deficit related to depressed mood as evidenced by uncombed hair, dirty clothing and offensive body odour.</a:t>
            </a:r>
            <a:endParaRPr sz="2200"/>
          </a:p>
          <a:p>
            <a:pPr marL="285750" lvl="0" indent="-110490" algn="l" rtl="0">
              <a:spcBef>
                <a:spcPts val="1080"/>
              </a:spcBef>
              <a:spcAft>
                <a:spcPts val="0"/>
              </a:spcAft>
              <a:buSzPts val="2760"/>
              <a:buNone/>
            </a:pPr>
            <a:endParaRPr sz="220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96"/>
          <p:cNvSpPr txBox="1">
            <a:spLocks noGrp="1"/>
          </p:cNvSpPr>
          <p:nvPr>
            <p:ph type="title"/>
          </p:nvPr>
        </p:nvSpPr>
        <p:spPr>
          <a:xfrm>
            <a:off x="685800" y="17145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b="1"/>
              <a:t>Expected Outcome: The client has</a:t>
            </a:r>
            <a:endParaRPr sz="3600"/>
          </a:p>
        </p:txBody>
      </p:sp>
      <p:sp>
        <p:nvSpPr>
          <p:cNvPr id="565" name="Google Shape;565;p96"/>
          <p:cNvSpPr txBox="1">
            <a:spLocks noGrp="1"/>
          </p:cNvSpPr>
          <p:nvPr>
            <p:ph type="body" idx="1"/>
          </p:nvPr>
        </p:nvSpPr>
        <p:spPr>
          <a:xfrm>
            <a:off x="457200" y="892375"/>
            <a:ext cx="8153400" cy="383970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680"/>
              <a:buChar char="•"/>
            </a:pPr>
            <a:r>
              <a:rPr lang="en" sz="2300">
                <a:latin typeface="Times New Roman"/>
                <a:ea typeface="Times New Roman"/>
                <a:cs typeface="Times New Roman"/>
                <a:sym typeface="Times New Roman"/>
              </a:rPr>
              <a:t>Has</a:t>
            </a:r>
            <a:r>
              <a:rPr lang="en" sz="1900"/>
              <a:t> expected no physical harm to self.</a:t>
            </a:r>
            <a:endParaRPr sz="1500"/>
          </a:p>
          <a:p>
            <a:pPr marL="285750" lvl="0" indent="-228600" algn="l" rtl="0">
              <a:spcBef>
                <a:spcPts val="1160"/>
              </a:spcBef>
              <a:spcAft>
                <a:spcPts val="0"/>
              </a:spcAft>
              <a:buSzPts val="2320"/>
              <a:buChar char="•"/>
            </a:pPr>
            <a:r>
              <a:rPr lang="en" sz="1900"/>
              <a:t>Discusses the loss with staff and family members.</a:t>
            </a:r>
            <a:endParaRPr sz="1500"/>
          </a:p>
          <a:p>
            <a:pPr marL="285750" lvl="0" indent="-228600" algn="l" rtl="0">
              <a:spcBef>
                <a:spcPts val="1160"/>
              </a:spcBef>
              <a:spcAft>
                <a:spcPts val="0"/>
              </a:spcAft>
              <a:buSzPts val="2320"/>
              <a:buChar char="•"/>
            </a:pPr>
            <a:r>
              <a:rPr lang="en" sz="1900"/>
              <a:t>Sets realistic goals for self.</a:t>
            </a:r>
            <a:endParaRPr sz="1500"/>
          </a:p>
          <a:p>
            <a:pPr marL="285750" lvl="0" indent="-228600" algn="l" rtl="0">
              <a:spcBef>
                <a:spcPts val="1160"/>
              </a:spcBef>
              <a:spcAft>
                <a:spcPts val="0"/>
              </a:spcAft>
              <a:buSzPts val="2320"/>
              <a:buChar char="•"/>
            </a:pPr>
            <a:r>
              <a:rPr lang="en" sz="1900"/>
              <a:t>Interact willingly and appropriately with others.</a:t>
            </a:r>
            <a:endParaRPr sz="1500"/>
          </a:p>
          <a:p>
            <a:pPr marL="285750" lvl="0" indent="-228600" algn="l" rtl="0">
              <a:spcBef>
                <a:spcPts val="1160"/>
              </a:spcBef>
              <a:spcAft>
                <a:spcPts val="0"/>
              </a:spcAft>
              <a:buSzPts val="2320"/>
              <a:buChar char="•"/>
            </a:pPr>
            <a:r>
              <a:rPr lang="en" sz="1900"/>
              <a:t>Eats a balanced diet.</a:t>
            </a:r>
            <a:endParaRPr sz="1500"/>
          </a:p>
          <a:p>
            <a:pPr marL="285750" lvl="0" indent="-228600" algn="l" rtl="0">
              <a:spcBef>
                <a:spcPts val="1160"/>
              </a:spcBef>
              <a:spcAft>
                <a:spcPts val="0"/>
              </a:spcAft>
              <a:buSzPts val="2320"/>
              <a:buChar char="•"/>
            </a:pPr>
            <a:r>
              <a:rPr lang="en" sz="1900"/>
              <a:t>Sleeps 6-8 hours per night.</a:t>
            </a:r>
            <a:endParaRPr sz="1500"/>
          </a:p>
          <a:p>
            <a:pPr marL="285750" lvl="0" indent="-228600" algn="l" rtl="0">
              <a:spcBef>
                <a:spcPts val="1160"/>
              </a:spcBef>
              <a:spcAft>
                <a:spcPts val="0"/>
              </a:spcAft>
              <a:buSzPts val="2320"/>
              <a:buChar char="•"/>
            </a:pPr>
            <a:r>
              <a:rPr lang="en" sz="1900"/>
              <a:t>Baths, washes and combs adequately.</a:t>
            </a:r>
            <a:endParaRPr sz="1500"/>
          </a:p>
          <a:p>
            <a:pPr marL="285750" lvl="0" indent="-81279" algn="l" rtl="0">
              <a:spcBef>
                <a:spcPts val="1160"/>
              </a:spcBef>
              <a:spcAft>
                <a:spcPts val="0"/>
              </a:spcAft>
              <a:buSzPts val="3220"/>
              <a:buNone/>
            </a:pPr>
            <a:endParaRPr sz="19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97"/>
          <p:cNvSpPr txBox="1">
            <a:spLocks noGrp="1"/>
          </p:cNvSpPr>
          <p:nvPr>
            <p:ph type="title"/>
          </p:nvPr>
        </p:nvSpPr>
        <p:spPr>
          <a:xfrm>
            <a:off x="685800" y="285751"/>
            <a:ext cx="7315200" cy="571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b="1"/>
              <a:t>Nursing Intervention</a:t>
            </a:r>
            <a:endParaRPr/>
          </a:p>
        </p:txBody>
      </p:sp>
      <p:sp>
        <p:nvSpPr>
          <p:cNvPr id="571" name="Google Shape;571;p97"/>
          <p:cNvSpPr txBox="1">
            <a:spLocks noGrp="1"/>
          </p:cNvSpPr>
          <p:nvPr>
            <p:ph type="body" idx="1"/>
          </p:nvPr>
        </p:nvSpPr>
        <p:spPr>
          <a:xfrm>
            <a:off x="152400" y="800100"/>
            <a:ext cx="8991600" cy="4171950"/>
          </a:xfrm>
          <a:prstGeom prst="rect">
            <a:avLst/>
          </a:prstGeom>
          <a:noFill/>
          <a:ln>
            <a:noFill/>
          </a:ln>
        </p:spPr>
        <p:txBody>
          <a:bodyPr spcFirstLastPara="1" wrap="square" lIns="91425" tIns="45700" rIns="91425" bIns="45700" anchor="t" anchorCtr="0">
            <a:noAutofit/>
          </a:bodyPr>
          <a:lstStyle/>
          <a:p>
            <a:pPr marL="45720" lvl="0" indent="0" algn="just" rtl="0">
              <a:spcBef>
                <a:spcPts val="0"/>
              </a:spcBef>
              <a:spcAft>
                <a:spcPts val="0"/>
              </a:spcAft>
              <a:buSzPts val="3680"/>
              <a:buNone/>
            </a:pPr>
            <a:r>
              <a:rPr lang="en" sz="2800" b="1">
                <a:solidFill>
                  <a:schemeClr val="dk1"/>
                </a:solidFill>
                <a:latin typeface="Times New Roman"/>
                <a:ea typeface="Times New Roman"/>
                <a:cs typeface="Times New Roman"/>
                <a:sym typeface="Times New Roman"/>
              </a:rPr>
              <a:t>1. Risk for suicide related to depressed mood, feelings of worthlessness.</a:t>
            </a:r>
            <a:endParaRPr sz="2000"/>
          </a:p>
          <a:p>
            <a:pPr marL="285750" lvl="0" indent="-260350" algn="l" rtl="0">
              <a:spcBef>
                <a:spcPts val="1080"/>
              </a:spcBef>
              <a:spcAft>
                <a:spcPts val="0"/>
              </a:spcAft>
              <a:buSzPts val="2360"/>
              <a:buChar char="•"/>
            </a:pPr>
            <a:r>
              <a:rPr lang="en" sz="2000"/>
              <a:t>Ask client directly, “Have you thought about harming yourself in any way? If so, what do you plan to do? Do you have means to carry out this plan?”</a:t>
            </a:r>
            <a:endParaRPr sz="2000"/>
          </a:p>
          <a:p>
            <a:pPr marL="285750" lvl="0" indent="-260350" algn="l" rtl="0">
              <a:spcBef>
                <a:spcPts val="1080"/>
              </a:spcBef>
              <a:spcAft>
                <a:spcPts val="0"/>
              </a:spcAft>
              <a:buSzPts val="2360"/>
              <a:buChar char="•"/>
            </a:pPr>
            <a:r>
              <a:rPr lang="en" sz="2000"/>
              <a:t>Create a safe environment for the client. Remove all potentially harmful objects from client’s access (sharp objects, straps, belts, ties, glass items, alcohol). Supervise closely during the meals and medication administration. Perform room search as deemed necessary.</a:t>
            </a:r>
            <a:endParaRPr sz="2000"/>
          </a:p>
          <a:p>
            <a:pPr marL="285750" lvl="0" indent="-260350" algn="l" rtl="0">
              <a:spcBef>
                <a:spcPts val="1080"/>
              </a:spcBef>
              <a:spcAft>
                <a:spcPts val="0"/>
              </a:spcAft>
              <a:buSzPts val="2360"/>
              <a:buChar char="•"/>
            </a:pPr>
            <a:r>
              <a:rPr lang="en" sz="2000"/>
              <a:t>Formulate a short term verbal or written contract that the client that the client will not harm self. When time is up, make another, and so forth Secure a promise that the client will seek out staff when feeling suicidal.</a:t>
            </a:r>
            <a:endParaRPr sz="20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98"/>
          <p:cNvSpPr txBox="1">
            <a:spLocks noGrp="1"/>
          </p:cNvSpPr>
          <p:nvPr>
            <p:ph type="body" idx="1"/>
          </p:nvPr>
        </p:nvSpPr>
        <p:spPr>
          <a:xfrm>
            <a:off x="457200" y="800101"/>
            <a:ext cx="8077200" cy="3931920"/>
          </a:xfrm>
          <a:prstGeom prst="rect">
            <a:avLst/>
          </a:prstGeom>
          <a:noFill/>
          <a:ln>
            <a:noFill/>
          </a:ln>
        </p:spPr>
        <p:txBody>
          <a:bodyPr spcFirstLastPara="1" wrap="square" lIns="91425" tIns="45700" rIns="91425" bIns="45700" anchor="t" anchorCtr="0">
            <a:noAutofit/>
          </a:bodyPr>
          <a:lstStyle/>
          <a:p>
            <a:pPr marL="285750" lvl="0" indent="-273050" algn="l" rtl="0">
              <a:spcBef>
                <a:spcPts val="0"/>
              </a:spcBef>
              <a:spcAft>
                <a:spcPts val="0"/>
              </a:spcAft>
              <a:buSzPts val="3020"/>
              <a:buChar char="•"/>
            </a:pPr>
            <a:r>
              <a:rPr lang="en" sz="2600">
                <a:latin typeface="Times New Roman"/>
                <a:ea typeface="Times New Roman"/>
                <a:cs typeface="Times New Roman"/>
                <a:sym typeface="Times New Roman"/>
              </a:rPr>
              <a:t>Maintain close observation of client. Depending upon level of suicide precaution, provide one-to-one contact, constant visual observation, or every 15 minutes checks. Place in room close to nurses’ station, do not assign to private room. May need to accompany to bathroom.</a:t>
            </a:r>
            <a:endParaRPr sz="2200"/>
          </a:p>
          <a:p>
            <a:pPr marL="285750" lvl="0" indent="-273050" algn="l" rtl="0">
              <a:spcBef>
                <a:spcPts val="1160"/>
              </a:spcBef>
              <a:spcAft>
                <a:spcPts val="0"/>
              </a:spcAft>
              <a:buSzPts val="3020"/>
              <a:buChar char="•"/>
            </a:pPr>
            <a:r>
              <a:rPr lang="en" sz="2600">
                <a:latin typeface="Times New Roman"/>
                <a:ea typeface="Times New Roman"/>
                <a:cs typeface="Times New Roman"/>
                <a:sym typeface="Times New Roman"/>
              </a:rPr>
              <a:t>Maintain special care in administration of medicines.</a:t>
            </a:r>
            <a:endParaRPr sz="2200"/>
          </a:p>
          <a:p>
            <a:pPr marL="285750" lvl="0" indent="-273050" algn="l" rtl="0">
              <a:spcBef>
                <a:spcPts val="1160"/>
              </a:spcBef>
              <a:spcAft>
                <a:spcPts val="0"/>
              </a:spcAft>
              <a:buSzPts val="3020"/>
              <a:buChar char="•"/>
            </a:pPr>
            <a:r>
              <a:rPr lang="en" sz="2600">
                <a:latin typeface="Times New Roman"/>
                <a:ea typeface="Times New Roman"/>
                <a:cs typeface="Times New Roman"/>
                <a:sym typeface="Times New Roman"/>
              </a:rPr>
              <a:t>Encourage client to express honest feeling, including anger. </a:t>
            </a:r>
            <a:endParaRPr sz="2200"/>
          </a:p>
          <a:p>
            <a:pPr marL="285750" lvl="0" indent="-110490" algn="l" rtl="0">
              <a:spcBef>
                <a:spcPts val="1080"/>
              </a:spcBef>
              <a:spcAft>
                <a:spcPts val="0"/>
              </a:spcAft>
              <a:buSzPts val="2760"/>
              <a:buNone/>
            </a:pPr>
            <a:endParaRPr sz="220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80"/>
        <p:cNvGrpSpPr/>
        <p:nvPr/>
      </p:nvGrpSpPr>
      <p:grpSpPr>
        <a:xfrm>
          <a:off x="0" y="0"/>
          <a:ext cx="0" cy="0"/>
          <a:chOff x="0" y="0"/>
          <a:chExt cx="0" cy="0"/>
        </a:xfrm>
      </p:grpSpPr>
      <p:sp>
        <p:nvSpPr>
          <p:cNvPr id="581" name="Google Shape;581;p99"/>
          <p:cNvSpPr txBox="1">
            <a:spLocks noGrp="1"/>
          </p:cNvSpPr>
          <p:nvPr>
            <p:ph type="title"/>
          </p:nvPr>
        </p:nvSpPr>
        <p:spPr>
          <a:xfrm>
            <a:off x="0" y="171450"/>
            <a:ext cx="85344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4000"/>
              <a:buFont typeface="Garamond"/>
              <a:buNone/>
            </a:pPr>
            <a:r>
              <a:rPr lang="en" sz="4000" b="1"/>
              <a:t>Nursing Diagnosis 2 :Low self-esteem related to feelings of abandonment</a:t>
            </a:r>
            <a:endParaRPr sz="4000" b="1"/>
          </a:p>
        </p:txBody>
      </p:sp>
      <p:sp>
        <p:nvSpPr>
          <p:cNvPr id="582" name="Google Shape;582;p99"/>
          <p:cNvSpPr txBox="1">
            <a:spLocks noGrp="1"/>
          </p:cNvSpPr>
          <p:nvPr>
            <p:ph type="body" idx="1"/>
          </p:nvPr>
        </p:nvSpPr>
        <p:spPr>
          <a:xfrm>
            <a:off x="304800" y="1543050"/>
            <a:ext cx="8610600" cy="3829050"/>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3680"/>
              <a:buChar char="•"/>
            </a:pPr>
            <a:r>
              <a:rPr lang="en" sz="3200">
                <a:latin typeface="Times New Roman"/>
                <a:ea typeface="Times New Roman"/>
                <a:cs typeface="Times New Roman"/>
                <a:sym typeface="Times New Roman"/>
              </a:rPr>
              <a:t>Be accepting of client and spend time to patient. Focus on strength and accomplishment and ignore failure.</a:t>
            </a:r>
            <a:endParaRPr/>
          </a:p>
          <a:p>
            <a:pPr marL="285750" lvl="0" indent="-285750" algn="l" rtl="0">
              <a:spcBef>
                <a:spcPts val="1240"/>
              </a:spcBef>
              <a:spcAft>
                <a:spcPts val="0"/>
              </a:spcAft>
              <a:buSzPts val="3680"/>
              <a:buChar char="•"/>
            </a:pPr>
            <a:r>
              <a:rPr lang="en" sz="3200">
                <a:latin typeface="Times New Roman"/>
                <a:ea typeface="Times New Roman"/>
                <a:cs typeface="Times New Roman"/>
                <a:sym typeface="Times New Roman"/>
              </a:rPr>
              <a:t>Promote attendance in therapy session.</a:t>
            </a:r>
            <a:endParaRPr/>
          </a:p>
          <a:p>
            <a:pPr marL="285750" lvl="0" indent="-285750" algn="l" rtl="0">
              <a:spcBef>
                <a:spcPts val="1240"/>
              </a:spcBef>
              <a:spcAft>
                <a:spcPts val="0"/>
              </a:spcAft>
              <a:buSzPts val="3680"/>
              <a:buChar char="•"/>
            </a:pPr>
            <a:r>
              <a:rPr lang="en" sz="3200">
                <a:latin typeface="Times New Roman"/>
                <a:ea typeface="Times New Roman"/>
                <a:cs typeface="Times New Roman"/>
                <a:sym typeface="Times New Roman"/>
              </a:rPr>
              <a:t>Teach communication and assertiveness technique.</a:t>
            </a:r>
            <a:endParaRPr/>
          </a:p>
          <a:p>
            <a:pPr marL="285750" lvl="0" indent="-285750" algn="l" rtl="0">
              <a:spcBef>
                <a:spcPts val="1240"/>
              </a:spcBef>
              <a:spcAft>
                <a:spcPts val="0"/>
              </a:spcAft>
              <a:buSzPts val="3680"/>
              <a:buChar char="•"/>
            </a:pPr>
            <a:r>
              <a:rPr lang="en" sz="3200">
                <a:latin typeface="Times New Roman"/>
                <a:ea typeface="Times New Roman"/>
                <a:cs typeface="Times New Roman"/>
                <a:sym typeface="Times New Roman"/>
              </a:rPr>
              <a:t>Praise patient for minor accomplishment also.</a:t>
            </a:r>
            <a:endParaRPr/>
          </a:p>
          <a:p>
            <a:pPr marL="285750" lvl="0" indent="-81279" algn="l" rtl="0">
              <a:spcBef>
                <a:spcPts val="1160"/>
              </a:spcBef>
              <a:spcAft>
                <a:spcPts val="0"/>
              </a:spcAft>
              <a:buSzPts val="3220"/>
              <a:buNone/>
            </a:pPr>
            <a:endParaRPr sz="2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7"/>
          <p:cNvSpPr txBox="1">
            <a:spLocks noGrp="1"/>
          </p:cNvSpPr>
          <p:nvPr>
            <p:ph type="title"/>
          </p:nvPr>
        </p:nvSpPr>
        <p:spPr>
          <a:xfrm>
            <a:off x="865970" y="695324"/>
            <a:ext cx="7058830" cy="5323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a:t>Types of Bipolar Disorder in DSM 5</a:t>
            </a:r>
            <a:endParaRPr sz="3600"/>
          </a:p>
        </p:txBody>
      </p:sp>
      <p:sp>
        <p:nvSpPr>
          <p:cNvPr id="226" name="Google Shape;226;p37"/>
          <p:cNvSpPr txBox="1">
            <a:spLocks noGrp="1"/>
          </p:cNvSpPr>
          <p:nvPr>
            <p:ph type="body" idx="1"/>
          </p:nvPr>
        </p:nvSpPr>
        <p:spPr>
          <a:xfrm>
            <a:off x="609600" y="1257301"/>
            <a:ext cx="8371114" cy="3775981"/>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2760"/>
              <a:buChar char="•"/>
            </a:pPr>
            <a:r>
              <a:rPr lang="en" sz="2400"/>
              <a:t>Bipolar I disorder, </a:t>
            </a:r>
            <a:endParaRPr sz="2400"/>
          </a:p>
          <a:p>
            <a:pPr marL="285750" lvl="0" indent="-285750" algn="l" rtl="0">
              <a:spcBef>
                <a:spcPts val="1080"/>
              </a:spcBef>
              <a:spcAft>
                <a:spcPts val="0"/>
              </a:spcAft>
              <a:buSzPts val="2760"/>
              <a:buChar char="•"/>
            </a:pPr>
            <a:r>
              <a:rPr lang="en" sz="2400"/>
              <a:t>Bipolar II disorder, </a:t>
            </a:r>
            <a:endParaRPr sz="2400"/>
          </a:p>
          <a:p>
            <a:pPr marL="285750" lvl="0" indent="-285750" algn="l" rtl="0">
              <a:spcBef>
                <a:spcPts val="1080"/>
              </a:spcBef>
              <a:spcAft>
                <a:spcPts val="0"/>
              </a:spcAft>
              <a:buSzPts val="2760"/>
              <a:buChar char="•"/>
            </a:pPr>
            <a:r>
              <a:rPr lang="en" sz="2400"/>
              <a:t>Cyclothymic disorder, </a:t>
            </a:r>
            <a:endParaRPr sz="2400"/>
          </a:p>
          <a:p>
            <a:pPr marL="285750" lvl="0" indent="-285750" algn="l" rtl="0">
              <a:spcBef>
                <a:spcPts val="1080"/>
              </a:spcBef>
              <a:spcAft>
                <a:spcPts val="0"/>
              </a:spcAft>
              <a:buSzPts val="2760"/>
              <a:buChar char="•"/>
            </a:pPr>
            <a:r>
              <a:rPr lang="en" sz="2400"/>
              <a:t>Substance/medication-induced bipolar and related disorder, </a:t>
            </a:r>
            <a:endParaRPr sz="2400"/>
          </a:p>
          <a:p>
            <a:pPr marL="285750" lvl="0" indent="-285750" algn="l" rtl="0">
              <a:spcBef>
                <a:spcPts val="1080"/>
              </a:spcBef>
              <a:spcAft>
                <a:spcPts val="0"/>
              </a:spcAft>
              <a:buSzPts val="2760"/>
              <a:buChar char="•"/>
            </a:pPr>
            <a:r>
              <a:rPr lang="en" sz="2400"/>
              <a:t>Bipolar and related disorder due to another medical condition, </a:t>
            </a:r>
            <a:endParaRPr sz="2400"/>
          </a:p>
          <a:p>
            <a:pPr marL="285750" lvl="0" indent="-285750" algn="l" rtl="0">
              <a:spcBef>
                <a:spcPts val="1080"/>
              </a:spcBef>
              <a:spcAft>
                <a:spcPts val="0"/>
              </a:spcAft>
              <a:buSzPts val="2760"/>
              <a:buChar char="•"/>
            </a:pPr>
            <a:r>
              <a:rPr lang="en" sz="2400"/>
              <a:t>Other specified bipolar and related disorder,</a:t>
            </a:r>
            <a:endParaRPr/>
          </a:p>
          <a:p>
            <a:pPr marL="285750" lvl="0" indent="-285750" algn="l" rtl="0">
              <a:spcBef>
                <a:spcPts val="1080"/>
              </a:spcBef>
              <a:spcAft>
                <a:spcPts val="0"/>
              </a:spcAft>
              <a:buSzPts val="2760"/>
              <a:buChar char="•"/>
            </a:pPr>
            <a:r>
              <a:rPr lang="en" sz="2400"/>
              <a:t>And unspecified bipolar and related disorder</a:t>
            </a:r>
            <a:endParaRPr sz="24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86"/>
        <p:cNvGrpSpPr/>
        <p:nvPr/>
      </p:nvGrpSpPr>
      <p:grpSpPr>
        <a:xfrm>
          <a:off x="0" y="0"/>
          <a:ext cx="0" cy="0"/>
          <a:chOff x="0" y="0"/>
          <a:chExt cx="0" cy="0"/>
        </a:xfrm>
      </p:grpSpPr>
      <p:sp>
        <p:nvSpPr>
          <p:cNvPr id="587" name="Google Shape;587;p100"/>
          <p:cNvSpPr txBox="1">
            <a:spLocks noGrp="1"/>
          </p:cNvSpPr>
          <p:nvPr>
            <p:ph type="title"/>
          </p:nvPr>
        </p:nvSpPr>
        <p:spPr>
          <a:xfrm>
            <a:off x="0" y="571500"/>
            <a:ext cx="89154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b="1"/>
              <a:t>Nursing Diagnosis 3: Social isolation related to related to developmental regression</a:t>
            </a:r>
            <a:endParaRPr sz="3600"/>
          </a:p>
        </p:txBody>
      </p:sp>
      <p:sp>
        <p:nvSpPr>
          <p:cNvPr id="588" name="Google Shape;588;p100"/>
          <p:cNvSpPr txBox="1">
            <a:spLocks noGrp="1"/>
          </p:cNvSpPr>
          <p:nvPr>
            <p:ph type="body" idx="1"/>
          </p:nvPr>
        </p:nvSpPr>
        <p:spPr>
          <a:xfrm>
            <a:off x="533400" y="1771650"/>
            <a:ext cx="7696200" cy="3131820"/>
          </a:xfrm>
          <a:prstGeom prst="rect">
            <a:avLst/>
          </a:prstGeom>
          <a:noFill/>
          <a:ln>
            <a:noFill/>
          </a:ln>
        </p:spPr>
        <p:txBody>
          <a:bodyPr spcFirstLastPara="1" wrap="square" lIns="91425" tIns="45700" rIns="91425" bIns="45700" anchor="t" anchorCtr="0">
            <a:noAutofit/>
          </a:bodyPr>
          <a:lstStyle/>
          <a:p>
            <a:pPr marL="285750" lvl="0" indent="-273050" algn="l" rtl="0">
              <a:spcBef>
                <a:spcPts val="0"/>
              </a:spcBef>
              <a:spcAft>
                <a:spcPts val="0"/>
              </a:spcAft>
              <a:buSzPts val="3020"/>
              <a:buChar char="•"/>
            </a:pPr>
            <a:r>
              <a:rPr lang="en" sz="2600">
                <a:latin typeface="Times New Roman"/>
                <a:ea typeface="Times New Roman"/>
                <a:cs typeface="Times New Roman"/>
                <a:sym typeface="Times New Roman"/>
              </a:rPr>
              <a:t>Spend time with client.</a:t>
            </a:r>
            <a:endParaRPr sz="2600" b="1">
              <a:latin typeface="Times New Roman"/>
              <a:ea typeface="Times New Roman"/>
              <a:cs typeface="Times New Roman"/>
              <a:sym typeface="Times New Roman"/>
            </a:endParaRPr>
          </a:p>
          <a:p>
            <a:pPr marL="285750" lvl="0" indent="-273050" algn="l" rtl="0">
              <a:spcBef>
                <a:spcPts val="1160"/>
              </a:spcBef>
              <a:spcAft>
                <a:spcPts val="0"/>
              </a:spcAft>
              <a:buSzPts val="3020"/>
              <a:buChar char="•"/>
            </a:pPr>
            <a:r>
              <a:rPr lang="en" sz="2600">
                <a:latin typeface="Times New Roman"/>
                <a:ea typeface="Times New Roman"/>
                <a:cs typeface="Times New Roman"/>
                <a:sym typeface="Times New Roman"/>
              </a:rPr>
              <a:t>Develop a therapeutic nurse client relationship through frequent brief and accepting attitude.</a:t>
            </a:r>
            <a:endParaRPr sz="2600" b="1">
              <a:latin typeface="Times New Roman"/>
              <a:ea typeface="Times New Roman"/>
              <a:cs typeface="Times New Roman"/>
              <a:sym typeface="Times New Roman"/>
            </a:endParaRPr>
          </a:p>
          <a:p>
            <a:pPr marL="285750" lvl="0" indent="-273050" algn="l" rtl="0">
              <a:spcBef>
                <a:spcPts val="1160"/>
              </a:spcBef>
              <a:spcAft>
                <a:spcPts val="0"/>
              </a:spcAft>
              <a:buSzPts val="3020"/>
              <a:buChar char="•"/>
            </a:pPr>
            <a:r>
              <a:rPr lang="en" sz="2600">
                <a:latin typeface="Times New Roman"/>
                <a:ea typeface="Times New Roman"/>
                <a:cs typeface="Times New Roman"/>
                <a:sym typeface="Times New Roman"/>
              </a:rPr>
              <a:t>After clients feels comfortable in one to one relationship, encourage attendance in group activities.</a:t>
            </a:r>
            <a:endParaRPr sz="2600" b="1">
              <a:latin typeface="Times New Roman"/>
              <a:ea typeface="Times New Roman"/>
              <a:cs typeface="Times New Roman"/>
              <a:sym typeface="Times New Roman"/>
            </a:endParaRPr>
          </a:p>
          <a:p>
            <a:pPr marL="285750" lvl="0" indent="-273050" algn="l" rtl="0">
              <a:spcBef>
                <a:spcPts val="1160"/>
              </a:spcBef>
              <a:spcAft>
                <a:spcPts val="0"/>
              </a:spcAft>
              <a:buSzPts val="3020"/>
              <a:buChar char="•"/>
            </a:pPr>
            <a:r>
              <a:rPr lang="en" sz="2600">
                <a:latin typeface="Times New Roman"/>
                <a:ea typeface="Times New Roman"/>
                <a:cs typeface="Times New Roman"/>
                <a:sym typeface="Times New Roman"/>
              </a:rPr>
              <a:t>Teach assertive techniques</a:t>
            </a:r>
            <a:endParaRPr sz="2600" b="1">
              <a:latin typeface="Times New Roman"/>
              <a:ea typeface="Times New Roman"/>
              <a:cs typeface="Times New Roman"/>
              <a:sym typeface="Times New Roman"/>
            </a:endParaRPr>
          </a:p>
          <a:p>
            <a:pPr marL="285750" lvl="0" indent="-110490" algn="l" rtl="0">
              <a:spcBef>
                <a:spcPts val="1080"/>
              </a:spcBef>
              <a:spcAft>
                <a:spcPts val="0"/>
              </a:spcAft>
              <a:buSzPts val="2760"/>
              <a:buNone/>
            </a:pPr>
            <a:endParaRPr sz="22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92"/>
        <p:cNvGrpSpPr/>
        <p:nvPr/>
      </p:nvGrpSpPr>
      <p:grpSpPr>
        <a:xfrm>
          <a:off x="0" y="0"/>
          <a:ext cx="0" cy="0"/>
          <a:chOff x="0" y="0"/>
          <a:chExt cx="0" cy="0"/>
        </a:xfrm>
      </p:grpSpPr>
      <p:sp>
        <p:nvSpPr>
          <p:cNvPr id="593" name="Google Shape;593;p101"/>
          <p:cNvSpPr txBox="1">
            <a:spLocks noGrp="1"/>
          </p:cNvSpPr>
          <p:nvPr>
            <p:ph type="title"/>
          </p:nvPr>
        </p:nvSpPr>
        <p:spPr>
          <a:xfrm>
            <a:off x="0" y="214150"/>
            <a:ext cx="8229600" cy="865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2900" b="1"/>
              <a:t>4. Imbalanced Nutrition: Less than body requirement</a:t>
            </a:r>
            <a:endParaRPr sz="2900"/>
          </a:p>
        </p:txBody>
      </p:sp>
      <p:sp>
        <p:nvSpPr>
          <p:cNvPr id="594" name="Google Shape;594;p101"/>
          <p:cNvSpPr txBox="1">
            <a:spLocks noGrp="1"/>
          </p:cNvSpPr>
          <p:nvPr>
            <p:ph type="body" idx="1"/>
          </p:nvPr>
        </p:nvSpPr>
        <p:spPr>
          <a:xfrm>
            <a:off x="533400" y="1079650"/>
            <a:ext cx="8077200" cy="3977100"/>
          </a:xfrm>
          <a:prstGeom prst="rect">
            <a:avLst/>
          </a:prstGeom>
          <a:noFill/>
          <a:ln>
            <a:noFill/>
          </a:ln>
        </p:spPr>
        <p:txBody>
          <a:bodyPr spcFirstLastPara="1" wrap="square" lIns="91425" tIns="45700" rIns="91425" bIns="45700" anchor="t" anchorCtr="0">
            <a:noAutofit/>
          </a:bodyPr>
          <a:lstStyle/>
          <a:p>
            <a:pPr marL="285750" lvl="0" indent="-260350" algn="l" rtl="0">
              <a:lnSpc>
                <a:spcPct val="90000"/>
              </a:lnSpc>
              <a:spcBef>
                <a:spcPts val="0"/>
              </a:spcBef>
              <a:spcAft>
                <a:spcPts val="0"/>
              </a:spcAft>
              <a:buSzPts val="2579"/>
              <a:buChar char="•"/>
            </a:pPr>
            <a:r>
              <a:rPr lang="en" sz="2190">
                <a:latin typeface="Times New Roman"/>
                <a:ea typeface="Times New Roman"/>
                <a:cs typeface="Times New Roman"/>
                <a:sym typeface="Times New Roman"/>
              </a:rPr>
              <a:t>Provide frequent small feedings.</a:t>
            </a:r>
            <a:endParaRPr sz="2190" b="1">
              <a:latin typeface="Times New Roman"/>
              <a:ea typeface="Times New Roman"/>
              <a:cs typeface="Times New Roman"/>
              <a:sym typeface="Times New Roman"/>
            </a:endParaRPr>
          </a:p>
          <a:p>
            <a:pPr marL="285750" lvl="0" indent="-260350" algn="l" rtl="0">
              <a:lnSpc>
                <a:spcPct val="90000"/>
              </a:lnSpc>
              <a:spcBef>
                <a:spcPts val="1118"/>
              </a:spcBef>
              <a:spcAft>
                <a:spcPts val="0"/>
              </a:spcAft>
              <a:buSzPts val="2579"/>
              <a:buChar char="•"/>
            </a:pPr>
            <a:r>
              <a:rPr lang="en" sz="2190">
                <a:latin typeface="Times New Roman"/>
                <a:ea typeface="Times New Roman"/>
                <a:cs typeface="Times New Roman"/>
                <a:sym typeface="Times New Roman"/>
              </a:rPr>
              <a:t>Strict documentation of intake and output.</a:t>
            </a:r>
            <a:endParaRPr sz="2190" b="1">
              <a:latin typeface="Times New Roman"/>
              <a:ea typeface="Times New Roman"/>
              <a:cs typeface="Times New Roman"/>
              <a:sym typeface="Times New Roman"/>
            </a:endParaRPr>
          </a:p>
          <a:p>
            <a:pPr marL="285750" lvl="0" indent="-260350" algn="l" rtl="0">
              <a:lnSpc>
                <a:spcPct val="90000"/>
              </a:lnSpc>
              <a:spcBef>
                <a:spcPts val="1118"/>
              </a:spcBef>
              <a:spcAft>
                <a:spcPts val="0"/>
              </a:spcAft>
              <a:buSzPts val="2579"/>
              <a:buChar char="•"/>
            </a:pPr>
            <a:r>
              <a:rPr lang="en" sz="2190">
                <a:latin typeface="Times New Roman"/>
                <a:ea typeface="Times New Roman"/>
                <a:cs typeface="Times New Roman"/>
                <a:sym typeface="Times New Roman"/>
              </a:rPr>
              <a:t> Weigh patient daily.</a:t>
            </a:r>
            <a:endParaRPr sz="2190" b="1">
              <a:latin typeface="Times New Roman"/>
              <a:ea typeface="Times New Roman"/>
              <a:cs typeface="Times New Roman"/>
              <a:sym typeface="Times New Roman"/>
            </a:endParaRPr>
          </a:p>
          <a:p>
            <a:pPr marL="285750" lvl="0" indent="-260350" algn="l" rtl="0">
              <a:lnSpc>
                <a:spcPct val="90000"/>
              </a:lnSpc>
              <a:spcBef>
                <a:spcPts val="1118"/>
              </a:spcBef>
              <a:spcAft>
                <a:spcPts val="0"/>
              </a:spcAft>
              <a:buSzPts val="2579"/>
              <a:buChar char="•"/>
            </a:pPr>
            <a:r>
              <a:rPr lang="en" sz="2190">
                <a:latin typeface="Times New Roman"/>
                <a:ea typeface="Times New Roman"/>
                <a:cs typeface="Times New Roman"/>
                <a:sym typeface="Times New Roman"/>
              </a:rPr>
              <a:t>Determine pt’s likes and dislikes and provide patient’s favourite food.</a:t>
            </a:r>
            <a:endParaRPr sz="2190" b="1">
              <a:latin typeface="Times New Roman"/>
              <a:ea typeface="Times New Roman"/>
              <a:cs typeface="Times New Roman"/>
              <a:sym typeface="Times New Roman"/>
            </a:endParaRPr>
          </a:p>
          <a:p>
            <a:pPr marL="285750" lvl="0" indent="-260350" algn="l" rtl="0">
              <a:lnSpc>
                <a:spcPct val="90000"/>
              </a:lnSpc>
              <a:spcBef>
                <a:spcPts val="1118"/>
              </a:spcBef>
              <a:spcAft>
                <a:spcPts val="0"/>
              </a:spcAft>
              <a:buSzPts val="2579"/>
              <a:buChar char="•"/>
            </a:pPr>
            <a:r>
              <a:rPr lang="en" sz="2190">
                <a:latin typeface="Times New Roman"/>
                <a:ea typeface="Times New Roman"/>
                <a:cs typeface="Times New Roman"/>
                <a:sym typeface="Times New Roman"/>
              </a:rPr>
              <a:t> Administer vitamin and mineral supplements  according to prescription.</a:t>
            </a:r>
            <a:endParaRPr sz="2190" b="1">
              <a:latin typeface="Times New Roman"/>
              <a:ea typeface="Times New Roman"/>
              <a:cs typeface="Times New Roman"/>
              <a:sym typeface="Times New Roman"/>
            </a:endParaRPr>
          </a:p>
          <a:p>
            <a:pPr marL="285750" lvl="0" indent="-260350" algn="l" rtl="0">
              <a:lnSpc>
                <a:spcPct val="90000"/>
              </a:lnSpc>
              <a:spcBef>
                <a:spcPts val="1118"/>
              </a:spcBef>
              <a:spcAft>
                <a:spcPts val="0"/>
              </a:spcAft>
              <a:buSzPts val="2579"/>
              <a:buChar char="•"/>
            </a:pPr>
            <a:r>
              <a:rPr lang="en" sz="2190">
                <a:latin typeface="Times New Roman"/>
                <a:ea typeface="Times New Roman"/>
                <a:cs typeface="Times New Roman"/>
                <a:sym typeface="Times New Roman"/>
              </a:rPr>
              <a:t>Ask family member to bring food of patient likes.</a:t>
            </a:r>
            <a:endParaRPr sz="2190" b="1">
              <a:latin typeface="Times New Roman"/>
              <a:ea typeface="Times New Roman"/>
              <a:cs typeface="Times New Roman"/>
              <a:sym typeface="Times New Roman"/>
            </a:endParaRPr>
          </a:p>
          <a:p>
            <a:pPr marL="285750" lvl="0" indent="-260350" algn="l" rtl="0">
              <a:lnSpc>
                <a:spcPct val="90000"/>
              </a:lnSpc>
              <a:spcBef>
                <a:spcPts val="1118"/>
              </a:spcBef>
              <a:spcAft>
                <a:spcPts val="0"/>
              </a:spcAft>
              <a:buSzPts val="2579"/>
              <a:buChar char="•"/>
            </a:pPr>
            <a:r>
              <a:rPr lang="en" sz="2190">
                <a:latin typeface="Times New Roman"/>
                <a:ea typeface="Times New Roman"/>
                <a:cs typeface="Times New Roman"/>
                <a:sym typeface="Times New Roman"/>
              </a:rPr>
              <a:t>Stay with patient while taking food</a:t>
            </a:r>
            <a:endParaRPr sz="2190" b="1">
              <a:latin typeface="Times New Roman"/>
              <a:ea typeface="Times New Roman"/>
              <a:cs typeface="Times New Roman"/>
              <a:sym typeface="Times New Roman"/>
            </a:endParaRPr>
          </a:p>
          <a:p>
            <a:pPr marL="285750" lvl="0" indent="-123634" algn="l" rtl="0">
              <a:lnSpc>
                <a:spcPct val="90000"/>
              </a:lnSpc>
              <a:spcBef>
                <a:spcPts val="1044"/>
              </a:spcBef>
              <a:spcAft>
                <a:spcPts val="0"/>
              </a:spcAft>
              <a:buSzPts val="2553"/>
              <a:buNone/>
            </a:pPr>
            <a:endParaRPr sz="182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102"/>
          <p:cNvSpPr txBox="1">
            <a:spLocks noGrp="1"/>
          </p:cNvSpPr>
          <p:nvPr>
            <p:ph type="title"/>
          </p:nvPr>
        </p:nvSpPr>
        <p:spPr>
          <a:xfrm>
            <a:off x="304800" y="457200"/>
            <a:ext cx="86106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Garamond"/>
              <a:buNone/>
            </a:pPr>
            <a:r>
              <a:rPr lang="en" sz="2900" b="1">
                <a:solidFill>
                  <a:schemeClr val="dk1"/>
                </a:solidFill>
              </a:rPr>
              <a:t>5. Disturbed sleep pattern related to depressed mood as evidenced by difficulty in falling asleep, awaking earlier.</a:t>
            </a:r>
            <a:endParaRPr sz="2900" b="1">
              <a:solidFill>
                <a:schemeClr val="dk1"/>
              </a:solidFill>
            </a:endParaRPr>
          </a:p>
        </p:txBody>
      </p:sp>
      <p:sp>
        <p:nvSpPr>
          <p:cNvPr id="600" name="Google Shape;600;p102"/>
          <p:cNvSpPr txBox="1">
            <a:spLocks noGrp="1"/>
          </p:cNvSpPr>
          <p:nvPr>
            <p:ph type="body" idx="1"/>
          </p:nvPr>
        </p:nvSpPr>
        <p:spPr>
          <a:xfrm>
            <a:off x="304800" y="1428750"/>
            <a:ext cx="8534400" cy="3486149"/>
          </a:xfrm>
          <a:prstGeom prst="rect">
            <a:avLst/>
          </a:prstGeom>
          <a:noFill/>
          <a:ln>
            <a:noFill/>
          </a:ln>
        </p:spPr>
        <p:txBody>
          <a:bodyPr spcFirstLastPara="1" wrap="square" lIns="91425" tIns="45700" rIns="91425" bIns="45700" anchor="t" anchorCtr="0">
            <a:noAutofit/>
          </a:bodyPr>
          <a:lstStyle/>
          <a:p>
            <a:pPr marL="285750" lvl="0" indent="-260350" algn="just" rtl="0">
              <a:lnSpc>
                <a:spcPct val="90000"/>
              </a:lnSpc>
              <a:spcBef>
                <a:spcPts val="0"/>
              </a:spcBef>
              <a:spcAft>
                <a:spcPts val="0"/>
              </a:spcAft>
              <a:buSzPts val="2820"/>
              <a:buChar char="•"/>
            </a:pPr>
            <a:r>
              <a:rPr lang="en">
                <a:latin typeface="Times New Roman"/>
                <a:ea typeface="Times New Roman"/>
                <a:cs typeface="Times New Roman"/>
                <a:sym typeface="Times New Roman"/>
              </a:rPr>
              <a:t>Keep strict records of sleeping pattern.</a:t>
            </a:r>
            <a:endParaRPr b="1">
              <a:latin typeface="Times New Roman"/>
              <a:ea typeface="Times New Roman"/>
              <a:cs typeface="Times New Roman"/>
              <a:sym typeface="Times New Roman"/>
            </a:endParaRPr>
          </a:p>
          <a:p>
            <a:pPr marL="285750" lvl="0" indent="-260350" algn="just" rtl="0">
              <a:lnSpc>
                <a:spcPct val="90000"/>
              </a:lnSpc>
              <a:spcBef>
                <a:spcPts val="1160"/>
              </a:spcBef>
              <a:spcAft>
                <a:spcPts val="0"/>
              </a:spcAft>
              <a:buSzPts val="2820"/>
              <a:buChar char="•"/>
            </a:pPr>
            <a:r>
              <a:rPr lang="en">
                <a:latin typeface="Times New Roman"/>
                <a:ea typeface="Times New Roman"/>
                <a:cs typeface="Times New Roman"/>
                <a:sym typeface="Times New Roman"/>
              </a:rPr>
              <a:t>Discourage sleep during day to promote more rest restful sleep at night.</a:t>
            </a:r>
            <a:endParaRPr b="1">
              <a:latin typeface="Times New Roman"/>
              <a:ea typeface="Times New Roman"/>
              <a:cs typeface="Times New Roman"/>
              <a:sym typeface="Times New Roman"/>
            </a:endParaRPr>
          </a:p>
          <a:p>
            <a:pPr marL="285750" lvl="0" indent="-260350" algn="just" rtl="0">
              <a:lnSpc>
                <a:spcPct val="90000"/>
              </a:lnSpc>
              <a:spcBef>
                <a:spcPts val="1160"/>
              </a:spcBef>
              <a:spcAft>
                <a:spcPts val="0"/>
              </a:spcAft>
              <a:buSzPts val="2820"/>
              <a:buChar char="•"/>
            </a:pPr>
            <a:r>
              <a:rPr lang="en">
                <a:latin typeface="Times New Roman"/>
                <a:ea typeface="Times New Roman"/>
                <a:cs typeface="Times New Roman"/>
                <a:sym typeface="Times New Roman"/>
              </a:rPr>
              <a:t>Provide benzodiazepine according to prescription.</a:t>
            </a:r>
            <a:endParaRPr b="1">
              <a:latin typeface="Times New Roman"/>
              <a:ea typeface="Times New Roman"/>
              <a:cs typeface="Times New Roman"/>
              <a:sym typeface="Times New Roman"/>
            </a:endParaRPr>
          </a:p>
          <a:p>
            <a:pPr marL="285750" lvl="0" indent="-260350" algn="just" rtl="0">
              <a:lnSpc>
                <a:spcPct val="90000"/>
              </a:lnSpc>
              <a:spcBef>
                <a:spcPts val="1160"/>
              </a:spcBef>
              <a:spcAft>
                <a:spcPts val="0"/>
              </a:spcAft>
              <a:buSzPts val="2820"/>
              <a:buChar char="•"/>
            </a:pPr>
            <a:r>
              <a:rPr lang="en">
                <a:latin typeface="Times New Roman"/>
                <a:ea typeface="Times New Roman"/>
                <a:cs typeface="Times New Roman"/>
                <a:sym typeface="Times New Roman"/>
              </a:rPr>
              <a:t>Assist with measures that may promote sleep, such as warm, non stimulating drinks, light snacks, warm baths, back rubs.</a:t>
            </a:r>
            <a:endParaRPr b="1">
              <a:latin typeface="Times New Roman"/>
              <a:ea typeface="Times New Roman"/>
              <a:cs typeface="Times New Roman"/>
              <a:sym typeface="Times New Roman"/>
            </a:endParaRPr>
          </a:p>
          <a:p>
            <a:pPr marL="285750" lvl="0" indent="-260350" algn="just" rtl="0">
              <a:lnSpc>
                <a:spcPct val="90000"/>
              </a:lnSpc>
              <a:spcBef>
                <a:spcPts val="1160"/>
              </a:spcBef>
              <a:spcAft>
                <a:spcPts val="0"/>
              </a:spcAft>
              <a:buSzPts val="2820"/>
              <a:buChar char="•"/>
            </a:pPr>
            <a:r>
              <a:rPr lang="en">
                <a:latin typeface="Times New Roman"/>
                <a:ea typeface="Times New Roman"/>
                <a:cs typeface="Times New Roman"/>
                <a:sym typeface="Times New Roman"/>
              </a:rPr>
              <a:t>Limit intake of caffeinated drinks, such as tea , coffee and colas.</a:t>
            </a:r>
            <a:endParaRPr b="1">
              <a:latin typeface="Times New Roman"/>
              <a:ea typeface="Times New Roman"/>
              <a:cs typeface="Times New Roman"/>
              <a:sym typeface="Times New Roman"/>
            </a:endParaRPr>
          </a:p>
          <a:p>
            <a:pPr marL="285750" lvl="0" indent="-81279" algn="just" rtl="0">
              <a:lnSpc>
                <a:spcPct val="90000"/>
              </a:lnSpc>
              <a:spcBef>
                <a:spcPts val="1160"/>
              </a:spcBef>
              <a:spcAft>
                <a:spcPts val="0"/>
              </a:spcAft>
              <a:buSzPts val="3220"/>
              <a:buNone/>
            </a:pPr>
            <a:endParaRPr>
              <a:latin typeface="Times New Roman"/>
              <a:ea typeface="Times New Roman"/>
              <a:cs typeface="Times New Roman"/>
              <a:sym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103"/>
          <p:cNvSpPr txBox="1">
            <a:spLocks noGrp="1"/>
          </p:cNvSpPr>
          <p:nvPr>
            <p:ph type="body" idx="1"/>
          </p:nvPr>
        </p:nvSpPr>
        <p:spPr>
          <a:xfrm>
            <a:off x="1176865" y="742951"/>
            <a:ext cx="6798736" cy="3708399"/>
          </a:xfrm>
          <a:prstGeom prst="rect">
            <a:avLst/>
          </a:prstGeom>
          <a:noFill/>
          <a:ln>
            <a:noFill/>
          </a:ln>
        </p:spPr>
        <p:txBody>
          <a:bodyPr spcFirstLastPara="1" wrap="square" lIns="91425" tIns="45700" rIns="91425" bIns="45700" anchor="t" anchorCtr="0">
            <a:noAutofit/>
          </a:bodyPr>
          <a:lstStyle/>
          <a:p>
            <a:pPr marL="285750" lvl="0" indent="-285750" algn="l" rtl="0">
              <a:spcBef>
                <a:spcPts val="0"/>
              </a:spcBef>
              <a:spcAft>
                <a:spcPts val="0"/>
              </a:spcAft>
              <a:buSzPts val="4140"/>
              <a:buNone/>
            </a:pPr>
            <a:r>
              <a:rPr lang="en" sz="2800" b="1"/>
              <a:t>Evalauation</a:t>
            </a:r>
            <a:endParaRPr sz="2800" b="1"/>
          </a:p>
          <a:p>
            <a:pPr marL="285750" lvl="0" indent="-234950" algn="l" rtl="0">
              <a:spcBef>
                <a:spcPts val="1320"/>
              </a:spcBef>
              <a:spcAft>
                <a:spcPts val="0"/>
              </a:spcAft>
              <a:buSzPts val="3340"/>
              <a:buChar char="•"/>
            </a:pPr>
            <a:r>
              <a:rPr lang="en" sz="2800"/>
              <a:t>According to expected outcome</a:t>
            </a:r>
            <a:endParaRPr sz="1600"/>
          </a:p>
          <a:p>
            <a:pPr marL="285750" lvl="0" indent="-285750" algn="l" rtl="0">
              <a:spcBef>
                <a:spcPts val="1320"/>
              </a:spcBef>
              <a:spcAft>
                <a:spcPts val="0"/>
              </a:spcAft>
              <a:buSzPts val="4140"/>
              <a:buNone/>
            </a:pPr>
            <a:r>
              <a:rPr lang="en" sz="2800" b="1"/>
              <a:t>Patient and Family Education</a:t>
            </a:r>
            <a:endParaRPr sz="1600"/>
          </a:p>
          <a:p>
            <a:pPr marL="742950" lvl="1" indent="-234950" algn="l" rtl="0">
              <a:spcBef>
                <a:spcPts val="1160"/>
              </a:spcBef>
              <a:spcAft>
                <a:spcPts val="0"/>
              </a:spcAft>
              <a:buSzPts val="2420"/>
              <a:buChar char="•"/>
            </a:pPr>
            <a:r>
              <a:rPr lang="en">
                <a:latin typeface="Times New Roman"/>
                <a:ea typeface="Times New Roman"/>
                <a:cs typeface="Times New Roman"/>
                <a:sym typeface="Times New Roman"/>
              </a:rPr>
              <a:t>Teach about the nature of illness</a:t>
            </a:r>
            <a:endParaRPr sz="1200"/>
          </a:p>
          <a:p>
            <a:pPr marL="742950" lvl="1" indent="-234950" algn="l" rtl="0">
              <a:spcBef>
                <a:spcPts val="1160"/>
              </a:spcBef>
              <a:spcAft>
                <a:spcPts val="0"/>
              </a:spcAft>
              <a:buSzPts val="2420"/>
              <a:buChar char="•"/>
            </a:pPr>
            <a:r>
              <a:rPr lang="en">
                <a:latin typeface="Times New Roman"/>
                <a:ea typeface="Times New Roman"/>
                <a:cs typeface="Times New Roman"/>
                <a:sym typeface="Times New Roman"/>
              </a:rPr>
              <a:t>Educate the patient and family about the need to continue drugs according to doctor’s order. </a:t>
            </a:r>
            <a:endParaRPr sz="1200"/>
          </a:p>
          <a:p>
            <a:pPr marL="742950" lvl="1" indent="-234950" algn="l" rtl="0">
              <a:spcBef>
                <a:spcPts val="1160"/>
              </a:spcBef>
              <a:spcAft>
                <a:spcPts val="0"/>
              </a:spcAft>
              <a:buSzPts val="2420"/>
              <a:buChar char="•"/>
            </a:pPr>
            <a:r>
              <a:rPr lang="en">
                <a:latin typeface="Times New Roman"/>
                <a:ea typeface="Times New Roman"/>
                <a:cs typeface="Times New Roman"/>
                <a:sym typeface="Times New Roman"/>
              </a:rPr>
              <a:t>Do not stop the drug abruptly.</a:t>
            </a:r>
            <a:endParaRPr b="1">
              <a:latin typeface="Times New Roman"/>
              <a:ea typeface="Times New Roman"/>
              <a:cs typeface="Times New Roman"/>
              <a:sym typeface="Times New Roman"/>
            </a:endParaRPr>
          </a:p>
          <a:p>
            <a:pPr marL="285750" lvl="0" indent="-22859" algn="l" rtl="0">
              <a:spcBef>
                <a:spcPts val="1320"/>
              </a:spcBef>
              <a:spcAft>
                <a:spcPts val="0"/>
              </a:spcAft>
              <a:buSzPts val="4140"/>
              <a:buNone/>
            </a:pPr>
            <a:endParaRPr sz="280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609"/>
        <p:cNvGrpSpPr/>
        <p:nvPr/>
      </p:nvGrpSpPr>
      <p:grpSpPr>
        <a:xfrm>
          <a:off x="0" y="0"/>
          <a:ext cx="0" cy="0"/>
          <a:chOff x="0" y="0"/>
          <a:chExt cx="0" cy="0"/>
        </a:xfrm>
      </p:grpSpPr>
      <p:sp>
        <p:nvSpPr>
          <p:cNvPr id="610" name="Google Shape;610;p104"/>
          <p:cNvSpPr txBox="1">
            <a:spLocks noGrp="1"/>
          </p:cNvSpPr>
          <p:nvPr>
            <p:ph type="title"/>
          </p:nvPr>
        </p:nvSpPr>
        <p:spPr>
          <a:xfrm>
            <a:off x="914400" y="285750"/>
            <a:ext cx="7315200" cy="86557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b="1"/>
              <a:t>Patient and Family Education contd…</a:t>
            </a:r>
            <a:endParaRPr sz="3600"/>
          </a:p>
        </p:txBody>
      </p:sp>
      <p:sp>
        <p:nvSpPr>
          <p:cNvPr id="611" name="Google Shape;611;p104"/>
          <p:cNvSpPr txBox="1">
            <a:spLocks noGrp="1"/>
          </p:cNvSpPr>
          <p:nvPr>
            <p:ph type="body" idx="1"/>
          </p:nvPr>
        </p:nvSpPr>
        <p:spPr>
          <a:xfrm>
            <a:off x="304800" y="1371601"/>
            <a:ext cx="8458200" cy="3429000"/>
          </a:xfrm>
          <a:prstGeom prst="rect">
            <a:avLst/>
          </a:prstGeom>
          <a:noFill/>
          <a:ln>
            <a:noFill/>
          </a:ln>
        </p:spPr>
        <p:txBody>
          <a:bodyPr spcFirstLastPara="1" wrap="square" lIns="91425" tIns="45700" rIns="91425" bIns="45700" anchor="t" anchorCtr="0">
            <a:noAutofit/>
          </a:bodyPr>
          <a:lstStyle/>
          <a:p>
            <a:pPr marL="742950" lvl="1" indent="-260350" algn="l" rtl="0">
              <a:spcBef>
                <a:spcPts val="0"/>
              </a:spcBef>
              <a:spcAft>
                <a:spcPts val="0"/>
              </a:spcAft>
              <a:buSzPts val="2820"/>
              <a:buChar char="•"/>
            </a:pPr>
            <a:r>
              <a:rPr lang="en" sz="2400">
                <a:latin typeface="Times New Roman"/>
                <a:ea typeface="Times New Roman"/>
                <a:cs typeface="Times New Roman"/>
                <a:sym typeface="Times New Roman"/>
              </a:rPr>
              <a:t>Teach about suicidal precaution.</a:t>
            </a:r>
            <a:endParaRPr sz="1600"/>
          </a:p>
          <a:p>
            <a:pPr marL="742950" lvl="1" indent="-260350" algn="l" rtl="0">
              <a:spcBef>
                <a:spcPts val="1160"/>
              </a:spcBef>
              <a:spcAft>
                <a:spcPts val="0"/>
              </a:spcAft>
              <a:buSzPts val="2820"/>
              <a:buChar char="•"/>
            </a:pPr>
            <a:r>
              <a:rPr lang="en" sz="2400">
                <a:latin typeface="Times New Roman"/>
                <a:ea typeface="Times New Roman"/>
                <a:cs typeface="Times New Roman"/>
                <a:sym typeface="Times New Roman"/>
              </a:rPr>
              <a:t>Discourage alcohol intake.</a:t>
            </a:r>
            <a:endParaRPr sz="2400" b="1">
              <a:latin typeface="Times New Roman"/>
              <a:ea typeface="Times New Roman"/>
              <a:cs typeface="Times New Roman"/>
              <a:sym typeface="Times New Roman"/>
            </a:endParaRPr>
          </a:p>
          <a:p>
            <a:pPr marL="742950" lvl="1" indent="-260350" algn="l" rtl="0">
              <a:spcBef>
                <a:spcPts val="1160"/>
              </a:spcBef>
              <a:spcAft>
                <a:spcPts val="0"/>
              </a:spcAft>
              <a:buSzPts val="2820"/>
              <a:buChar char="•"/>
            </a:pPr>
            <a:r>
              <a:rPr lang="en" sz="2400">
                <a:latin typeface="Times New Roman"/>
                <a:ea typeface="Times New Roman"/>
                <a:cs typeface="Times New Roman"/>
                <a:sym typeface="Times New Roman"/>
              </a:rPr>
              <a:t>Regular compliance and follow up.</a:t>
            </a:r>
            <a:endParaRPr sz="2400" b="1">
              <a:latin typeface="Times New Roman"/>
              <a:ea typeface="Times New Roman"/>
              <a:cs typeface="Times New Roman"/>
              <a:sym typeface="Times New Roman"/>
            </a:endParaRPr>
          </a:p>
          <a:p>
            <a:pPr marL="742950" lvl="1" indent="-260350" algn="l" rtl="0">
              <a:spcBef>
                <a:spcPts val="1160"/>
              </a:spcBef>
              <a:spcAft>
                <a:spcPts val="0"/>
              </a:spcAft>
              <a:buSzPts val="2820"/>
              <a:buChar char="•"/>
            </a:pPr>
            <a:r>
              <a:rPr lang="en" sz="2400">
                <a:latin typeface="Times New Roman"/>
                <a:ea typeface="Times New Roman"/>
                <a:cs typeface="Times New Roman"/>
                <a:sym typeface="Times New Roman"/>
              </a:rPr>
              <a:t>Maintain balance between rest and exercise.</a:t>
            </a:r>
            <a:endParaRPr sz="2400" b="1">
              <a:latin typeface="Times New Roman"/>
              <a:ea typeface="Times New Roman"/>
              <a:cs typeface="Times New Roman"/>
              <a:sym typeface="Times New Roman"/>
            </a:endParaRPr>
          </a:p>
          <a:p>
            <a:pPr marL="742950" lvl="1" indent="-260350" algn="l" rtl="0">
              <a:spcBef>
                <a:spcPts val="1160"/>
              </a:spcBef>
              <a:spcAft>
                <a:spcPts val="0"/>
              </a:spcAft>
              <a:buSzPts val="2820"/>
              <a:buChar char="•"/>
            </a:pPr>
            <a:r>
              <a:rPr lang="en" sz="2400">
                <a:latin typeface="Times New Roman"/>
                <a:ea typeface="Times New Roman"/>
                <a:cs typeface="Times New Roman"/>
                <a:sym typeface="Times New Roman"/>
              </a:rPr>
              <a:t>Educate about minor side effect and ways of managing them.</a:t>
            </a:r>
            <a:endParaRPr sz="2400" b="1">
              <a:latin typeface="Times New Roman"/>
              <a:ea typeface="Times New Roman"/>
              <a:cs typeface="Times New Roman"/>
              <a:sym typeface="Times New Roman"/>
            </a:endParaRPr>
          </a:p>
          <a:p>
            <a:pPr marL="742950" lvl="1" indent="-260350" algn="l" rtl="0">
              <a:spcBef>
                <a:spcPts val="1160"/>
              </a:spcBef>
              <a:spcAft>
                <a:spcPts val="0"/>
              </a:spcAft>
              <a:buSzPts val="2820"/>
              <a:buChar char="•"/>
            </a:pPr>
            <a:r>
              <a:rPr lang="en" sz="2400">
                <a:latin typeface="Times New Roman"/>
                <a:ea typeface="Times New Roman"/>
                <a:cs typeface="Times New Roman"/>
                <a:sym typeface="Times New Roman"/>
              </a:rPr>
              <a:t>Educate to report major side effects of drugs eg. EPS</a:t>
            </a:r>
            <a:endParaRPr sz="32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8"/>
          <p:cNvSpPr txBox="1">
            <a:spLocks noGrp="1"/>
          </p:cNvSpPr>
          <p:nvPr>
            <p:ph type="title"/>
          </p:nvPr>
        </p:nvSpPr>
        <p:spPr>
          <a:xfrm>
            <a:off x="-457200" y="285750"/>
            <a:ext cx="9601200" cy="800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300"/>
              <a:t>Types of Depressive Disorders according to DSM 5</a:t>
            </a:r>
            <a:endParaRPr sz="3300"/>
          </a:p>
        </p:txBody>
      </p:sp>
      <p:sp>
        <p:nvSpPr>
          <p:cNvPr id="232" name="Google Shape;232;p38"/>
          <p:cNvSpPr/>
          <p:nvPr/>
        </p:nvSpPr>
        <p:spPr>
          <a:xfrm>
            <a:off x="2224467" y="1085850"/>
            <a:ext cx="4771266" cy="429414"/>
          </a:xfrm>
          <a:prstGeom prst="roundRect">
            <a:avLst>
              <a:gd name="adj" fmla="val 16667"/>
            </a:avLst>
          </a:prstGeom>
          <a:gradFill>
            <a:gsLst>
              <a:gs pos="0">
                <a:srgbClr val="D0C8C6"/>
              </a:gs>
              <a:gs pos="100000">
                <a:srgbClr val="A18D89"/>
              </a:gs>
            </a:gsLst>
            <a:lin ang="5400000" scaled="0"/>
          </a:grad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1800" b="0" i="0" u="none" strike="noStrike" cap="none">
                <a:solidFill>
                  <a:schemeClr val="dk1"/>
                </a:solidFill>
                <a:latin typeface="Garamond"/>
                <a:ea typeface="Garamond"/>
                <a:cs typeface="Garamond"/>
                <a:sym typeface="Garamond"/>
              </a:rPr>
              <a:t>Disruptive mood dysregulation disorder, </a:t>
            </a:r>
            <a:endParaRPr sz="1800" b="0" i="0" u="none" strike="noStrike" cap="none">
              <a:solidFill>
                <a:schemeClr val="dk1"/>
              </a:solidFill>
              <a:latin typeface="Garamond"/>
              <a:ea typeface="Garamond"/>
              <a:cs typeface="Garamond"/>
              <a:sym typeface="Garamond"/>
            </a:endParaRPr>
          </a:p>
        </p:txBody>
      </p:sp>
      <p:sp>
        <p:nvSpPr>
          <p:cNvPr id="233" name="Google Shape;233;p38"/>
          <p:cNvSpPr/>
          <p:nvPr/>
        </p:nvSpPr>
        <p:spPr>
          <a:xfrm>
            <a:off x="2224467" y="1579675"/>
            <a:ext cx="4771266" cy="429414"/>
          </a:xfrm>
          <a:prstGeom prst="roundRect">
            <a:avLst>
              <a:gd name="adj" fmla="val 16667"/>
            </a:avLst>
          </a:prstGeom>
          <a:gradFill>
            <a:gsLst>
              <a:gs pos="0">
                <a:srgbClr val="E3DED5"/>
              </a:gs>
              <a:gs pos="100000">
                <a:srgbClr val="C0B49E"/>
              </a:gs>
            </a:gsLst>
            <a:lin ang="5400000" scaled="0"/>
          </a:grad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1800" b="0" i="0" u="none" strike="noStrike" cap="none">
                <a:solidFill>
                  <a:schemeClr val="dk1"/>
                </a:solidFill>
                <a:latin typeface="Garamond"/>
                <a:ea typeface="Garamond"/>
                <a:cs typeface="Garamond"/>
                <a:sym typeface="Garamond"/>
              </a:rPr>
              <a:t>Major depressive disorder (including major depressive episode), </a:t>
            </a:r>
            <a:endParaRPr sz="1800" b="0" i="0" u="none" strike="noStrike" cap="none">
              <a:solidFill>
                <a:schemeClr val="dk1"/>
              </a:solidFill>
              <a:latin typeface="Garamond"/>
              <a:ea typeface="Garamond"/>
              <a:cs typeface="Garamond"/>
              <a:sym typeface="Garamond"/>
            </a:endParaRPr>
          </a:p>
        </p:txBody>
      </p:sp>
      <p:sp>
        <p:nvSpPr>
          <p:cNvPr id="234" name="Google Shape;234;p38"/>
          <p:cNvSpPr/>
          <p:nvPr/>
        </p:nvSpPr>
        <p:spPr>
          <a:xfrm>
            <a:off x="2224467" y="2073501"/>
            <a:ext cx="4771266" cy="429414"/>
          </a:xfrm>
          <a:prstGeom prst="roundRect">
            <a:avLst>
              <a:gd name="adj" fmla="val 16667"/>
            </a:avLst>
          </a:prstGeom>
          <a:gradFill>
            <a:gsLst>
              <a:gs pos="0">
                <a:srgbClr val="D0C8C6"/>
              </a:gs>
              <a:gs pos="100000">
                <a:srgbClr val="A18D89"/>
              </a:gs>
            </a:gsLst>
            <a:lin ang="5400000" scaled="0"/>
          </a:grad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1800" b="0" i="0" u="none" strike="noStrike" cap="none">
                <a:solidFill>
                  <a:schemeClr val="dk1"/>
                </a:solidFill>
                <a:latin typeface="Garamond"/>
                <a:ea typeface="Garamond"/>
                <a:cs typeface="Garamond"/>
                <a:sym typeface="Garamond"/>
              </a:rPr>
              <a:t>Persistent depressive disorder (dysthymia),</a:t>
            </a:r>
            <a:endParaRPr sz="1800" b="0" i="0" u="none" strike="noStrike" cap="none">
              <a:solidFill>
                <a:schemeClr val="dk1"/>
              </a:solidFill>
              <a:latin typeface="Garamond"/>
              <a:ea typeface="Garamond"/>
              <a:cs typeface="Garamond"/>
              <a:sym typeface="Garamond"/>
            </a:endParaRPr>
          </a:p>
        </p:txBody>
      </p:sp>
      <p:sp>
        <p:nvSpPr>
          <p:cNvPr id="235" name="Google Shape;235;p38"/>
          <p:cNvSpPr/>
          <p:nvPr/>
        </p:nvSpPr>
        <p:spPr>
          <a:xfrm>
            <a:off x="2224467" y="2567326"/>
            <a:ext cx="4771266" cy="429414"/>
          </a:xfrm>
          <a:prstGeom prst="roundRect">
            <a:avLst>
              <a:gd name="adj" fmla="val 16667"/>
            </a:avLst>
          </a:prstGeom>
          <a:gradFill>
            <a:gsLst>
              <a:gs pos="0">
                <a:srgbClr val="E3DED5"/>
              </a:gs>
              <a:gs pos="100000">
                <a:srgbClr val="C0B49E"/>
              </a:gs>
            </a:gsLst>
            <a:lin ang="5400000" scaled="0"/>
          </a:grad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1800" b="0" i="0" u="none" strike="noStrike" cap="none">
                <a:solidFill>
                  <a:schemeClr val="dk1"/>
                </a:solidFill>
                <a:latin typeface="Garamond"/>
                <a:ea typeface="Garamond"/>
                <a:cs typeface="Garamond"/>
                <a:sym typeface="Garamond"/>
              </a:rPr>
              <a:t>Premenstrual dysphoric disorder, </a:t>
            </a:r>
            <a:endParaRPr sz="1800" b="0" i="0" u="none" strike="noStrike" cap="none">
              <a:solidFill>
                <a:schemeClr val="dk1"/>
              </a:solidFill>
              <a:latin typeface="Garamond"/>
              <a:ea typeface="Garamond"/>
              <a:cs typeface="Garamond"/>
              <a:sym typeface="Garamond"/>
            </a:endParaRPr>
          </a:p>
        </p:txBody>
      </p:sp>
      <p:sp>
        <p:nvSpPr>
          <p:cNvPr id="236" name="Google Shape;236;p38"/>
          <p:cNvSpPr/>
          <p:nvPr/>
        </p:nvSpPr>
        <p:spPr>
          <a:xfrm>
            <a:off x="2224467" y="3061152"/>
            <a:ext cx="4771266" cy="429414"/>
          </a:xfrm>
          <a:prstGeom prst="roundRect">
            <a:avLst>
              <a:gd name="adj" fmla="val 16667"/>
            </a:avLst>
          </a:prstGeom>
          <a:gradFill>
            <a:gsLst>
              <a:gs pos="0">
                <a:srgbClr val="D0C8C6"/>
              </a:gs>
              <a:gs pos="100000">
                <a:srgbClr val="A18D89"/>
              </a:gs>
            </a:gsLst>
            <a:lin ang="5400000" scaled="0"/>
          </a:grad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1800" b="0" i="0" u="none" strike="noStrike" cap="none">
                <a:solidFill>
                  <a:schemeClr val="dk1"/>
                </a:solidFill>
                <a:latin typeface="Garamond"/>
                <a:ea typeface="Garamond"/>
                <a:cs typeface="Garamond"/>
                <a:sym typeface="Garamond"/>
              </a:rPr>
              <a:t>Substance/medication-induced depressive disorder, </a:t>
            </a:r>
            <a:endParaRPr sz="1800" b="0" i="0" u="none" strike="noStrike" cap="none">
              <a:solidFill>
                <a:schemeClr val="dk1"/>
              </a:solidFill>
              <a:latin typeface="Garamond"/>
              <a:ea typeface="Garamond"/>
              <a:cs typeface="Garamond"/>
              <a:sym typeface="Garamond"/>
            </a:endParaRPr>
          </a:p>
        </p:txBody>
      </p:sp>
      <p:sp>
        <p:nvSpPr>
          <p:cNvPr id="237" name="Google Shape;237;p38"/>
          <p:cNvSpPr/>
          <p:nvPr/>
        </p:nvSpPr>
        <p:spPr>
          <a:xfrm>
            <a:off x="2224467" y="3554977"/>
            <a:ext cx="4771266" cy="429414"/>
          </a:xfrm>
          <a:prstGeom prst="roundRect">
            <a:avLst>
              <a:gd name="adj" fmla="val 16667"/>
            </a:avLst>
          </a:prstGeom>
          <a:gradFill>
            <a:gsLst>
              <a:gs pos="0">
                <a:srgbClr val="E3DED5"/>
              </a:gs>
              <a:gs pos="100000">
                <a:srgbClr val="C0B49E"/>
              </a:gs>
            </a:gsLst>
            <a:lin ang="5400000" scaled="0"/>
          </a:grad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1800" b="0" i="0" u="none" strike="noStrike" cap="none">
                <a:solidFill>
                  <a:schemeClr val="dk1"/>
                </a:solidFill>
                <a:latin typeface="Garamond"/>
                <a:ea typeface="Garamond"/>
                <a:cs typeface="Garamond"/>
                <a:sym typeface="Garamond"/>
              </a:rPr>
              <a:t>Depressive disorder due to another medical condition, </a:t>
            </a:r>
            <a:endParaRPr sz="1800" b="0" i="0" u="none" strike="noStrike" cap="none">
              <a:solidFill>
                <a:schemeClr val="dk1"/>
              </a:solidFill>
              <a:latin typeface="Garamond"/>
              <a:ea typeface="Garamond"/>
              <a:cs typeface="Garamond"/>
              <a:sym typeface="Garamond"/>
            </a:endParaRPr>
          </a:p>
        </p:txBody>
      </p:sp>
      <p:sp>
        <p:nvSpPr>
          <p:cNvPr id="238" name="Google Shape;238;p38"/>
          <p:cNvSpPr/>
          <p:nvPr/>
        </p:nvSpPr>
        <p:spPr>
          <a:xfrm>
            <a:off x="2224467" y="4048803"/>
            <a:ext cx="4771266" cy="429414"/>
          </a:xfrm>
          <a:prstGeom prst="roundRect">
            <a:avLst>
              <a:gd name="adj" fmla="val 16667"/>
            </a:avLst>
          </a:prstGeom>
          <a:gradFill>
            <a:gsLst>
              <a:gs pos="0">
                <a:srgbClr val="D0C8C6"/>
              </a:gs>
              <a:gs pos="100000">
                <a:srgbClr val="A18D89"/>
              </a:gs>
            </a:gsLst>
            <a:lin ang="5400000" scaled="0"/>
          </a:grad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1800" b="0" i="0" u="none" strike="noStrike" cap="none">
                <a:solidFill>
                  <a:schemeClr val="dk1"/>
                </a:solidFill>
                <a:latin typeface="Garamond"/>
                <a:ea typeface="Garamond"/>
                <a:cs typeface="Garamond"/>
                <a:sym typeface="Garamond"/>
              </a:rPr>
              <a:t>Other specified depressive disorder, and </a:t>
            </a:r>
            <a:endParaRPr sz="1800" b="0" i="0" u="none" strike="noStrike" cap="none">
              <a:solidFill>
                <a:schemeClr val="dk1"/>
              </a:solidFill>
              <a:latin typeface="Garamond"/>
              <a:ea typeface="Garamond"/>
              <a:cs typeface="Garamond"/>
              <a:sym typeface="Garamond"/>
            </a:endParaRPr>
          </a:p>
        </p:txBody>
      </p:sp>
      <p:sp>
        <p:nvSpPr>
          <p:cNvPr id="239" name="Google Shape;239;p38"/>
          <p:cNvSpPr/>
          <p:nvPr/>
        </p:nvSpPr>
        <p:spPr>
          <a:xfrm>
            <a:off x="2224467" y="4542628"/>
            <a:ext cx="4771266" cy="429414"/>
          </a:xfrm>
          <a:prstGeom prst="roundRect">
            <a:avLst>
              <a:gd name="adj" fmla="val 16667"/>
            </a:avLst>
          </a:prstGeom>
          <a:gradFill>
            <a:gsLst>
              <a:gs pos="0">
                <a:srgbClr val="E3DED5"/>
              </a:gs>
              <a:gs pos="100000">
                <a:srgbClr val="C0B49E"/>
              </a:gs>
            </a:gsLst>
            <a:lin ang="5400000" scaled="0"/>
          </a:gradFill>
          <a:ln>
            <a:noFill/>
          </a:ln>
        </p:spPr>
        <p:txBody>
          <a:bodyPr spcFirstLastPara="1" wrap="square" lIns="91425" tIns="45700" rIns="91425" bIns="45700" anchor="ctr" anchorCtr="0">
            <a:noAutofit/>
          </a:bodyPr>
          <a:lstStyle/>
          <a:p>
            <a:pPr marL="0" marR="0" lvl="0" indent="0" algn="l" rtl="0">
              <a:lnSpc>
                <a:spcPct val="85000"/>
              </a:lnSpc>
              <a:spcBef>
                <a:spcPts val="0"/>
              </a:spcBef>
              <a:spcAft>
                <a:spcPts val="0"/>
              </a:spcAft>
              <a:buNone/>
            </a:pPr>
            <a:r>
              <a:rPr lang="en" sz="1800" b="0" i="0" u="none" strike="noStrike" cap="none">
                <a:solidFill>
                  <a:schemeClr val="dk1"/>
                </a:solidFill>
                <a:latin typeface="Garamond"/>
                <a:ea typeface="Garamond"/>
                <a:cs typeface="Garamond"/>
                <a:sym typeface="Garamond"/>
              </a:rPr>
              <a:t>Unspecified depressive disorder</a:t>
            </a:r>
            <a:endParaRPr sz="1800" b="0" i="0" u="none" strike="noStrike" cap="none">
              <a:solidFill>
                <a:schemeClr val="dk1"/>
              </a:solidFill>
              <a:latin typeface="Garamond"/>
              <a:ea typeface="Garamond"/>
              <a:cs typeface="Garamond"/>
              <a:sym typeface="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39"/>
          <p:cNvSpPr txBox="1">
            <a:spLocks noGrp="1"/>
          </p:cNvSpPr>
          <p:nvPr>
            <p:ph type="title"/>
          </p:nvPr>
        </p:nvSpPr>
        <p:spPr>
          <a:xfrm>
            <a:off x="1176866" y="686503"/>
            <a:ext cx="6798734" cy="9779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262626"/>
              </a:buClr>
              <a:buSzPts val="3600"/>
              <a:buFont typeface="Garamond"/>
              <a:buNone/>
            </a:pPr>
            <a:r>
              <a:rPr lang="en" sz="3600" b="1"/>
              <a:t>Types of Mood Disorder according to ICD 10</a:t>
            </a:r>
            <a:endParaRPr sz="3600"/>
          </a:p>
        </p:txBody>
      </p:sp>
      <p:sp>
        <p:nvSpPr>
          <p:cNvPr id="245" name="Google Shape;245;p39"/>
          <p:cNvSpPr txBox="1">
            <a:spLocks noGrp="1"/>
          </p:cNvSpPr>
          <p:nvPr>
            <p:ph type="body" idx="1"/>
          </p:nvPr>
        </p:nvSpPr>
        <p:spPr>
          <a:xfrm>
            <a:off x="864382" y="1885950"/>
            <a:ext cx="7898618" cy="2857500"/>
          </a:xfrm>
          <a:prstGeom prst="rect">
            <a:avLst/>
          </a:prstGeom>
          <a:noFill/>
          <a:ln>
            <a:noFill/>
          </a:ln>
        </p:spPr>
        <p:txBody>
          <a:bodyPr spcFirstLastPara="1" wrap="square" lIns="91425" tIns="45700" rIns="91425" bIns="45700" anchor="t" anchorCtr="0">
            <a:noAutofit/>
          </a:bodyPr>
          <a:lstStyle/>
          <a:p>
            <a:pPr marL="742950" lvl="1" indent="-285750" algn="l" rtl="0">
              <a:spcBef>
                <a:spcPts val="0"/>
              </a:spcBef>
              <a:spcAft>
                <a:spcPts val="0"/>
              </a:spcAft>
              <a:buSzPts val="4140"/>
              <a:buChar char="•"/>
            </a:pPr>
            <a:r>
              <a:rPr lang="en" sz="3600"/>
              <a:t>Manic Episode</a:t>
            </a:r>
            <a:endParaRPr/>
          </a:p>
          <a:p>
            <a:pPr marL="742950" lvl="1" indent="-285750" algn="l" rtl="0">
              <a:spcBef>
                <a:spcPts val="1320"/>
              </a:spcBef>
              <a:spcAft>
                <a:spcPts val="0"/>
              </a:spcAft>
              <a:buSzPts val="4140"/>
              <a:buChar char="•"/>
            </a:pPr>
            <a:r>
              <a:rPr lang="en" sz="3600"/>
              <a:t>Bipolar Affective Disorder</a:t>
            </a:r>
            <a:endParaRPr/>
          </a:p>
          <a:p>
            <a:pPr marL="742950" lvl="1" indent="-285750" algn="l" rtl="0">
              <a:spcBef>
                <a:spcPts val="1320"/>
              </a:spcBef>
              <a:spcAft>
                <a:spcPts val="0"/>
              </a:spcAft>
              <a:buSzPts val="4140"/>
              <a:buChar char="•"/>
            </a:pPr>
            <a:r>
              <a:rPr lang="en" sz="3600"/>
              <a:t>Depressive Episode</a:t>
            </a:r>
            <a:endParaRPr/>
          </a:p>
          <a:p>
            <a:pPr marL="742950" lvl="1" indent="-285750" algn="l" rtl="0">
              <a:spcBef>
                <a:spcPts val="1320"/>
              </a:spcBef>
              <a:spcAft>
                <a:spcPts val="0"/>
              </a:spcAft>
              <a:buSzPts val="4140"/>
              <a:buChar char="•"/>
            </a:pPr>
            <a:r>
              <a:rPr lang="en" sz="3600"/>
              <a:t>Recurrent Depressive Episode</a:t>
            </a:r>
            <a:endParaRPr/>
          </a:p>
          <a:p>
            <a:pPr marL="742950" lvl="1" indent="-285750" algn="l" rtl="0">
              <a:spcBef>
                <a:spcPts val="1320"/>
              </a:spcBef>
              <a:spcAft>
                <a:spcPts val="0"/>
              </a:spcAft>
              <a:buSzPts val="4140"/>
              <a:buChar char="•"/>
            </a:pPr>
            <a:r>
              <a:rPr lang="en" sz="3600"/>
              <a:t>Persistent Depressive Disorder</a:t>
            </a:r>
            <a:endParaRPr sz="360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rganic">
  <a:themeElements>
    <a:clrScheme name="Organic">
      <a:dk1>
        <a:srgbClr val="000000"/>
      </a:dk1>
      <a:lt1>
        <a:srgbClr val="FFFFFF"/>
      </a:lt1>
      <a:dk2>
        <a:srgbClr val="212121"/>
      </a:dk2>
      <a:lt2>
        <a:srgbClr val="DADADA"/>
      </a:lt2>
      <a:accent1>
        <a:srgbClr val="D9B247"/>
      </a:accent1>
      <a:accent2>
        <a:srgbClr val="CC702D"/>
      </a:accent2>
      <a:accent3>
        <a:srgbClr val="B53A31"/>
      </a:accent3>
      <a:accent4>
        <a:srgbClr val="815F56"/>
      </a:accent4>
      <a:accent5>
        <a:srgbClr val="AE9E7C"/>
      </a:accent5>
      <a:accent6>
        <a:srgbClr val="7B8864"/>
      </a:accent6>
      <a:hlink>
        <a:srgbClr val="BB7826"/>
      </a:hlink>
      <a:folHlink>
        <a:srgbClr val="CF9C5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3429</Words>
  <Application>Microsoft Office PowerPoint</Application>
  <PresentationFormat>On-screen Show (16:9)</PresentationFormat>
  <Paragraphs>357</Paragraphs>
  <Slides>74</Slides>
  <Notes>74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74</vt:i4>
      </vt:variant>
    </vt:vector>
  </HeadingPairs>
  <TitlesOfParts>
    <vt:vector size="80" baseType="lpstr">
      <vt:lpstr>Times New Roman</vt:lpstr>
      <vt:lpstr>Arial</vt:lpstr>
      <vt:lpstr>Garamond</vt:lpstr>
      <vt:lpstr>Calibri</vt:lpstr>
      <vt:lpstr>Simple Light</vt:lpstr>
      <vt:lpstr>Organic</vt:lpstr>
      <vt:lpstr>Mood Disorders Unit 6</vt:lpstr>
      <vt:lpstr>Mood: </vt:lpstr>
      <vt:lpstr>Affect</vt:lpstr>
      <vt:lpstr>Mood Disorders</vt:lpstr>
      <vt:lpstr>PowerPoint Presentation</vt:lpstr>
      <vt:lpstr>Mood Disorder in DSM 5</vt:lpstr>
      <vt:lpstr>Types of Bipolar Disorder in DSM 5</vt:lpstr>
      <vt:lpstr>Types of Depressive Disorders according to DSM 5</vt:lpstr>
      <vt:lpstr>Types of Mood Disorder according to ICD 10</vt:lpstr>
      <vt:lpstr>F30 Manic episode</vt:lpstr>
      <vt:lpstr>F31 Bipolar affective disorder</vt:lpstr>
      <vt:lpstr>F32 Depressive episode</vt:lpstr>
      <vt:lpstr>Etiology of mood disorders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Manic Episode</vt:lpstr>
      <vt:lpstr>Hypomania</vt:lpstr>
      <vt:lpstr>Prevalence of Mania</vt:lpstr>
      <vt:lpstr>Signs and Symptoms: Mania</vt:lpstr>
      <vt:lpstr>PowerPoint Presentation</vt:lpstr>
      <vt:lpstr>PowerPoint Presentation</vt:lpstr>
      <vt:lpstr>For memory: S/S</vt:lpstr>
      <vt:lpstr>Depressive Episode</vt:lpstr>
      <vt:lpstr>PowerPoint Presentation</vt:lpstr>
      <vt:lpstr>Primary risk factors of depression</vt:lpstr>
      <vt:lpstr>Contd….</vt:lpstr>
      <vt:lpstr>(signs and symptoms): Depression</vt:lpstr>
      <vt:lpstr>PowerPoint Presentation</vt:lpstr>
      <vt:lpstr>PowerPoint Presentation</vt:lpstr>
      <vt:lpstr>PowerPoint Presentation</vt:lpstr>
      <vt:lpstr>Diagnostic Criteria for Depression according to ICD 10</vt:lpstr>
      <vt:lpstr>Major symptoms</vt:lpstr>
      <vt:lpstr>Other Symptoms</vt:lpstr>
      <vt:lpstr>PowerPoint Presentation</vt:lpstr>
      <vt:lpstr>PowerPoint Presentation</vt:lpstr>
      <vt:lpstr>PowerPoint Presentation</vt:lpstr>
      <vt:lpstr>PowerPoint Presentation</vt:lpstr>
      <vt:lpstr>Treatment of Mood Disorder</vt:lpstr>
      <vt:lpstr>PowerPoint Presentation</vt:lpstr>
      <vt:lpstr>Treatment of Mania</vt:lpstr>
      <vt:lpstr>Treatment of Depression</vt:lpstr>
      <vt:lpstr>PowerPoint Presentation</vt:lpstr>
      <vt:lpstr>PowerPoint Presentation</vt:lpstr>
      <vt:lpstr>PowerPoint Presentation</vt:lpstr>
      <vt:lpstr>Nursing Management of Mood disorder</vt:lpstr>
      <vt:lpstr> Nursing Management in Manic Episode</vt:lpstr>
      <vt:lpstr>Nursing Diagnosis</vt:lpstr>
      <vt:lpstr>PowerPoint Presentation</vt:lpstr>
      <vt:lpstr>Outcome Criteria:  The Client….. </vt:lpstr>
      <vt:lpstr>Nursing Intervention</vt:lpstr>
      <vt:lpstr>1. Risk for injury, related to extreme hyperactivity evidenced by increased agitation and lack of control over purposeless and potentially injurious movements.</vt:lpstr>
      <vt:lpstr>PowerPoint Presentation</vt:lpstr>
      <vt:lpstr>3. Imbalanced nutrition: less than body requirements related to refusal or inability to sit still long enough to eat evidenced by loss of weight, amenorrhea.</vt:lpstr>
      <vt:lpstr>PowerPoint Presentation</vt:lpstr>
      <vt:lpstr>Nursing Management for Depressive Episode</vt:lpstr>
      <vt:lpstr>Suicidal risk  : Assess current intent and plans</vt:lpstr>
      <vt:lpstr>PowerPoint Presentation</vt:lpstr>
      <vt:lpstr>Nursing Diagnosis</vt:lpstr>
      <vt:lpstr>PowerPoint Presentation</vt:lpstr>
      <vt:lpstr>Expected Outcome: The client has</vt:lpstr>
      <vt:lpstr>Nursing Intervention</vt:lpstr>
      <vt:lpstr>PowerPoint Presentation</vt:lpstr>
      <vt:lpstr>Nursing Diagnosis 2 :Low self-esteem related to feelings of abandonment</vt:lpstr>
      <vt:lpstr>Nursing Diagnosis 3: Social isolation related to related to developmental regression</vt:lpstr>
      <vt:lpstr>4. Imbalanced Nutrition: Less than body requirement</vt:lpstr>
      <vt:lpstr>5. Disturbed sleep pattern related to depressed mood as evidenced by difficulty in falling asleep, awaking earlier.</vt:lpstr>
      <vt:lpstr>PowerPoint Presentation</vt:lpstr>
      <vt:lpstr>Patient and Family Education contd…</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Mood Disorders Unit 6</dc:title>
  <dc:creator>nishan thapa</dc:creator>
  <cp:lastModifiedBy>Microsoft account</cp:lastModifiedBy>
  <cp:revision>1</cp:revision>
  <dcterms:modified xsi:type="dcterms:W3CDTF">2020-12-22T12:25:23Z</dcterms:modified>
</cp:coreProperties>
</file>