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57" r:id="rId4"/>
    <p:sldId id="270" r:id="rId5"/>
    <p:sldId id="260" r:id="rId6"/>
    <p:sldId id="271" r:id="rId7"/>
    <p:sldId id="272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19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25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53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9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13BA7-9F06-4E12-8AA5-FE340C3D08F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8E9812-5933-4B3E-BE5D-877D02C39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2734" y="24384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WELCOME</a:t>
            </a:r>
            <a:endParaRPr lang="en-US" sz="9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4876800"/>
            <a:ext cx="7767638" cy="152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93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1967" y="56303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PREREQUISITES OF DEVELOPMENT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00666" y="3886199"/>
            <a:ext cx="7916333" cy="2641601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INTRODUCTION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Prerequisites of development refers to positive and appropriate                        environment as prior condition for development .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There are many importance prerequisites of development like health , public participation , entrepreneurship , peace </a:t>
            </a:r>
            <a:r>
              <a:rPr lang="en-US" sz="2000" dirty="0" err="1" smtClean="0"/>
              <a:t>etc</a:t>
            </a:r>
            <a:r>
              <a:rPr lang="en-US" sz="2000" dirty="0" smtClean="0"/>
              <a:t> .  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/>
              <a:t>Literacy is also one of the important prerequisites of development . 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8242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INTRODUCTION TO LITERACY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Literacy is the ability to …...</a:t>
            </a:r>
          </a:p>
          <a:p>
            <a:r>
              <a:rPr lang="en-US" sz="2800" dirty="0" smtClean="0"/>
              <a:t>Read </a:t>
            </a:r>
          </a:p>
          <a:p>
            <a:r>
              <a:rPr lang="en-US" sz="2800" dirty="0" smtClean="0"/>
              <a:t>Write </a:t>
            </a:r>
          </a:p>
          <a:p>
            <a:r>
              <a:rPr lang="en-US" sz="2800" dirty="0" smtClean="0"/>
              <a:t>Use number</a:t>
            </a:r>
          </a:p>
          <a:p>
            <a:r>
              <a:rPr lang="en-US" sz="2800" dirty="0" smtClean="0"/>
              <a:t>Make decision</a:t>
            </a:r>
          </a:p>
          <a:p>
            <a:r>
              <a:rPr lang="en-US" sz="2800" dirty="0" smtClean="0"/>
              <a:t>Solve problem</a:t>
            </a:r>
          </a:p>
          <a:p>
            <a:r>
              <a:rPr lang="en-US" sz="2800" dirty="0" smtClean="0"/>
              <a:t>Express ideas and opinions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5385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FCBEF"/>
                </a:solidFill>
              </a:rPr>
              <a:t>IMPORTANCE OF LITERACY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CBEF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helps to eradication problems of nutrition and health  .</a:t>
            </a:r>
          </a:p>
          <a:p>
            <a:pPr lvl="0">
              <a:buClr>
                <a:srgbClr val="5FCBEF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reduces poverty and inequality . </a:t>
            </a:r>
          </a:p>
          <a:p>
            <a:pPr lvl="0">
              <a:buClr>
                <a:srgbClr val="5FCBEF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It helps in economic development and community well-being . </a:t>
            </a:r>
          </a:p>
          <a:p>
            <a:pPr lvl="0">
              <a:buClr>
                <a:srgbClr val="5FCBEF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it is essential to developing a strong sense of well-being and citizenship . </a:t>
            </a:r>
          </a:p>
          <a:p>
            <a:pPr lvl="0">
              <a:buClr>
                <a:srgbClr val="5FCBEF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5FCBEF"/>
              </a:buClr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4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LITERACY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28" y="2160588"/>
            <a:ext cx="5818581" cy="3881437"/>
          </a:xfrm>
        </p:spPr>
      </p:pic>
    </p:spTree>
    <p:extLst>
      <p:ext uri="{BB962C8B-B14F-4D97-AF65-F5344CB8AC3E}">
        <p14:creationId xmlns:p14="http://schemas.microsoft.com/office/powerpoint/2010/main" val="2630667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41612"/>
            <a:ext cx="8596668" cy="1320800"/>
          </a:xfrm>
        </p:spPr>
        <p:txBody>
          <a:bodyPr/>
          <a:lstStyle/>
          <a:p>
            <a:r>
              <a:rPr lang="en-US" dirty="0" smtClean="0"/>
              <a:t>ADVANTAGE OF LITERACY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62412"/>
            <a:ext cx="8596668" cy="46167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can easily communicate certain information in certain conditions . </a:t>
            </a:r>
          </a:p>
          <a:p>
            <a:r>
              <a:rPr lang="en-US" sz="2800" dirty="0" smtClean="0"/>
              <a:t>We don’t need to have good memory we can just reply on reading/writing .</a:t>
            </a:r>
          </a:p>
          <a:p>
            <a:r>
              <a:rPr lang="en-US" sz="2800" dirty="0" smtClean="0"/>
              <a:t>We can be able to make our own decision and gives the concept of freedom to us 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5908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0588"/>
            <a:ext cx="8596668" cy="1192306"/>
          </a:xfrm>
        </p:spPr>
        <p:txBody>
          <a:bodyPr/>
          <a:lstStyle/>
          <a:p>
            <a:r>
              <a:rPr lang="en-US" dirty="0" smtClean="0"/>
              <a:t>DISADVANTAGE OF LITERACY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14600"/>
            <a:ext cx="8596668" cy="4468056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Consumes many resource ( every year more than 4 billon trees or 35% of trees are used for producing paper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>
              <a:buClr>
                <a:srgbClr val="5FCBEF"/>
              </a:buClr>
            </a:pP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Doesn’t really solve </a:t>
            </a:r>
            <a:r>
              <a:rPr lang="en-US" sz="28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all the </a:t>
            </a:r>
            <a:r>
              <a:rPr 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problem ( Russia , Ukraine , Kazakhstan , Kyrgyzstan , Trinidad and Tobago have extremely high literacy rates and also very high homicide rates )</a:t>
            </a:r>
          </a:p>
          <a:p>
            <a:pPr marL="0" lvl="0" indent="0">
              <a:buClr>
                <a:srgbClr val="5FCBEF"/>
              </a:buClr>
              <a:buNone/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5FCBEF"/>
              </a:buClr>
              <a:buNone/>
            </a:pPr>
            <a:endParaRPr lang="en-US" sz="28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5FCBEF"/>
              </a:buClr>
              <a:buNone/>
            </a:pPr>
            <a:endParaRPr 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836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834" y="2438400"/>
            <a:ext cx="8596668" cy="27686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996662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219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WELCOME</vt:lpstr>
      <vt:lpstr>PREREQUISITES OF DEVELOPMENT</vt:lpstr>
      <vt:lpstr> INTRODUCTION TO LITERACY</vt:lpstr>
      <vt:lpstr>IMPORTANCE OF LITERACY </vt:lpstr>
      <vt:lpstr>TYPES OF LITERACY </vt:lpstr>
      <vt:lpstr>ADVANTAGE OF LITERACY</vt:lpstr>
      <vt:lpstr>DISADVANTAGE OF LITERACY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 OF DEVELOPMENT</dc:title>
  <dc:creator>Microsoft account</dc:creator>
  <cp:lastModifiedBy>Microsoft account</cp:lastModifiedBy>
  <cp:revision>31</cp:revision>
  <dcterms:created xsi:type="dcterms:W3CDTF">2020-08-07T09:48:47Z</dcterms:created>
  <dcterms:modified xsi:type="dcterms:W3CDTF">2020-08-24T12:03:44Z</dcterms:modified>
</cp:coreProperties>
</file>