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D8104E-B5CF-4DAD-9492-F30469D1E937}"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108501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8104E-B5CF-4DAD-9492-F30469D1E937}"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192950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8104E-B5CF-4DAD-9492-F30469D1E937}"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199326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8104E-B5CF-4DAD-9492-F30469D1E937}"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197405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8104E-B5CF-4DAD-9492-F30469D1E937}"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268557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D8104E-B5CF-4DAD-9492-F30469D1E937}"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297919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D8104E-B5CF-4DAD-9492-F30469D1E937}"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365885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8104E-B5CF-4DAD-9492-F30469D1E937}"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351517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8104E-B5CF-4DAD-9492-F30469D1E937}"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211665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8104E-B5CF-4DAD-9492-F30469D1E937}"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135483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8104E-B5CF-4DAD-9492-F30469D1E937}"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CA06C-A501-438A-9F40-B4E08AD0B646}" type="slidenum">
              <a:rPr lang="en-US" smtClean="0"/>
              <a:t>‹#›</a:t>
            </a:fld>
            <a:endParaRPr lang="en-US"/>
          </a:p>
        </p:txBody>
      </p:sp>
    </p:spTree>
    <p:extLst>
      <p:ext uri="{BB962C8B-B14F-4D97-AF65-F5344CB8AC3E}">
        <p14:creationId xmlns:p14="http://schemas.microsoft.com/office/powerpoint/2010/main" val="294641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8104E-B5CF-4DAD-9492-F30469D1E937}" type="datetimeFigureOut">
              <a:rPr lang="en-US" smtClean="0"/>
              <a:t>3/14/2021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CA06C-A501-438A-9F40-B4E08AD0B646}" type="slidenum">
              <a:rPr lang="en-US" smtClean="0"/>
              <a:t>‹#›</a:t>
            </a:fld>
            <a:endParaRPr lang="en-US"/>
          </a:p>
        </p:txBody>
      </p:sp>
    </p:spTree>
    <p:extLst>
      <p:ext uri="{BB962C8B-B14F-4D97-AF65-F5344CB8AC3E}">
        <p14:creationId xmlns:p14="http://schemas.microsoft.com/office/powerpoint/2010/main" val="67958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WELCOME</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spTree>
    <p:extLst>
      <p:ext uri="{BB962C8B-B14F-4D97-AF65-F5344CB8AC3E}">
        <p14:creationId xmlns:p14="http://schemas.microsoft.com/office/powerpoint/2010/main" val="137329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on :-</a:t>
            </a:r>
            <a:br>
              <a:rPr lang="en-US" dirty="0" smtClean="0"/>
            </a:br>
            <a:r>
              <a:rPr lang="en-US" dirty="0" smtClean="0"/>
              <a:t>KOSHISH NEPAL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363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KOSHISH NEPAL</a:t>
            </a:r>
            <a:endParaRPr lang="en-US" dirty="0"/>
          </a:p>
        </p:txBody>
      </p:sp>
      <p:sp>
        <p:nvSpPr>
          <p:cNvPr id="3" name="Content Placeholder 2"/>
          <p:cNvSpPr>
            <a:spLocks noGrp="1"/>
          </p:cNvSpPr>
          <p:nvPr>
            <p:ph idx="1"/>
          </p:nvPr>
        </p:nvSpPr>
        <p:spPr/>
        <p:txBody>
          <a:bodyPr/>
          <a:lstStyle/>
          <a:p>
            <a:pPr marL="0" indent="0">
              <a:buNone/>
            </a:pPr>
            <a:r>
              <a:rPr lang="en-US" dirty="0" smtClean="0"/>
              <a:t>Introduction </a:t>
            </a:r>
          </a:p>
          <a:p>
            <a:pPr marL="0" indent="0">
              <a:buNone/>
            </a:pPr>
            <a:r>
              <a:rPr lang="en-US" dirty="0" smtClean="0"/>
              <a:t>KOSHISH Nepal is a non governmental, non profit national self-help organization  working in the field of mental health and psychological disability at the grassroots community level in Nepal. It is situated at </a:t>
            </a:r>
            <a:r>
              <a:rPr lang="en-US" dirty="0" err="1" smtClean="0"/>
              <a:t>kusunti</a:t>
            </a:r>
            <a:r>
              <a:rPr lang="en-US" dirty="0" smtClean="0"/>
              <a:t>, </a:t>
            </a:r>
            <a:r>
              <a:rPr lang="en-US" dirty="0" err="1" smtClean="0"/>
              <a:t>Lalitpur</a:t>
            </a:r>
            <a:r>
              <a:rPr lang="en-US" dirty="0" smtClean="0"/>
              <a:t> Nepal. It was founded in 2008 by the initiation of the persons having lived experience of mental health issues. The word “KOSHISH” means “making an effort” and it had a combined team of both passionate living, inclusion and meaningful participation of persons with lived experiences of mental health conditions and psychosocial disability through strategic advocacy and service.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9898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t>
            </a:r>
            <a:endParaRPr lang="en-US" dirty="0"/>
          </a:p>
        </p:txBody>
      </p:sp>
      <p:sp>
        <p:nvSpPr>
          <p:cNvPr id="3" name="Content Placeholder 2"/>
          <p:cNvSpPr>
            <a:spLocks noGrp="1"/>
          </p:cNvSpPr>
          <p:nvPr>
            <p:ph idx="1"/>
          </p:nvPr>
        </p:nvSpPr>
        <p:spPr/>
        <p:txBody>
          <a:bodyPr/>
          <a:lstStyle/>
          <a:p>
            <a:pPr marL="0" indent="0">
              <a:buNone/>
            </a:pPr>
            <a:r>
              <a:rPr lang="en-US" dirty="0" smtClean="0"/>
              <a:t>KOSHISH’S purpose and relevance is to ensure person’s with psychosocial disabilities are able to live independently with inherent dignity and that they are included in the community on equal basis as other.</a:t>
            </a:r>
          </a:p>
          <a:p>
            <a:pPr marL="0" indent="0">
              <a:buNone/>
            </a:pPr>
            <a:endParaRPr lang="en-US" dirty="0"/>
          </a:p>
          <a:p>
            <a:pPr marL="0" indent="0">
              <a:buNone/>
            </a:pPr>
            <a:r>
              <a:rPr lang="en-US" dirty="0" smtClean="0"/>
              <a:t>Mission </a:t>
            </a:r>
          </a:p>
          <a:p>
            <a:pPr marL="0" indent="0">
              <a:buNone/>
            </a:pPr>
            <a:r>
              <a:rPr lang="en-US" dirty="0" smtClean="0"/>
              <a:t>KOSHISH seeks to ensure dignified life for people with psychosocial issues through improving and implementing policies and legislation and empowering community based mental health and psychosocial support.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5914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Mental health and psychosocial well being for all.</a:t>
            </a:r>
          </a:p>
          <a:p>
            <a:pPr marL="0" indent="0">
              <a:buNone/>
            </a:pPr>
            <a:endParaRPr lang="en-US" dirty="0"/>
          </a:p>
          <a:p>
            <a:pPr marL="0" indent="0">
              <a:buNone/>
            </a:pPr>
            <a:r>
              <a:rPr lang="en-US" dirty="0" smtClean="0"/>
              <a:t>Goal </a:t>
            </a:r>
          </a:p>
          <a:p>
            <a:pPr marL="0" indent="0">
              <a:buNone/>
            </a:pPr>
            <a:r>
              <a:rPr lang="en-US" dirty="0" smtClean="0"/>
              <a:t>Quality of life of people living with psychosocial problems is improved.</a:t>
            </a:r>
          </a:p>
          <a:p>
            <a:pPr marL="0" indent="0">
              <a:buNone/>
            </a:pPr>
            <a:endParaRPr lang="en-US" dirty="0"/>
          </a:p>
          <a:p>
            <a:pPr marL="0" indent="0">
              <a:buNone/>
            </a:pPr>
            <a:r>
              <a:rPr lang="en-US" dirty="0" smtClean="0"/>
              <a:t>Activities </a:t>
            </a:r>
          </a:p>
          <a:p>
            <a:pPr marL="0" indent="0">
              <a:buNone/>
            </a:pPr>
            <a:r>
              <a:rPr lang="en-US" dirty="0" smtClean="0"/>
              <a:t>Community based mental health programs</a:t>
            </a:r>
          </a:p>
          <a:p>
            <a:pPr marL="514350" indent="-514350">
              <a:buAutoNum type="arabicPeriod"/>
            </a:pPr>
            <a:r>
              <a:rPr lang="en-US" dirty="0" smtClean="0"/>
              <a:t>Mental health action programs:- KOSHISH follows the mental health action program model develop by the World Health Organization to ensure mental health services are available in the primary health care sector and to increase the services seeking behavior of people with mental health problems. KOSHISH has a pilot project providing mental health out-patient services, medication service and psychosocial counselling in its working areas in collaboration with local government and community hospitals.</a:t>
            </a:r>
          </a:p>
          <a:p>
            <a:pPr marL="514350" indent="-514350">
              <a:buAutoNum type="arabicPeriod"/>
            </a:pPr>
            <a:r>
              <a:rPr lang="en-US" dirty="0" smtClean="0"/>
              <a:t>Self-help and peer support group:- persons with mental health problems are encouraged to form self-help groups to discuss their issue. The groups are run by them and for them with this objective. Self-help groups are in operation </a:t>
            </a:r>
          </a:p>
        </p:txBody>
      </p:sp>
    </p:spTree>
    <p:extLst>
      <p:ext uri="{BB962C8B-B14F-4D97-AF65-F5344CB8AC3E}">
        <p14:creationId xmlns:p14="http://schemas.microsoft.com/office/powerpoint/2010/main" val="235232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2. Self-help and peer support group:- persons with mental health problems are encouraged to form self-help groups to discuss their issue. The groups are run by them and for them with this objective. Self-help groups are in operation in our working areas for their empowerment through livelihood is also a key model activity of this program in which persons with mental health problems gather to share knowledge and experience and provide emotional, social and practical support to each other.</a:t>
            </a:r>
          </a:p>
          <a:p>
            <a:pPr marL="0" indent="0">
              <a:buNone/>
            </a:pPr>
            <a:r>
              <a:rPr lang="en-US" dirty="0" smtClean="0"/>
              <a:t>3. Emergency support:- KOSHISH has been offering emergency              relief support for abandoned women with mental health problems which aims to rescue, provide treatment and finally facilitate reintegration in their family and community.</a:t>
            </a:r>
            <a:endParaRPr lang="en-US" dirty="0" smtClean="0"/>
          </a:p>
          <a:p>
            <a:endParaRPr lang="en-US" dirty="0"/>
          </a:p>
        </p:txBody>
      </p:sp>
    </p:spTree>
    <p:extLst>
      <p:ext uri="{BB962C8B-B14F-4D97-AF65-F5344CB8AC3E}">
        <p14:creationId xmlns:p14="http://schemas.microsoft.com/office/powerpoint/2010/main" val="113803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Advocacy and awareness programs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KOSHISH has been advocating for the policy update, amendment of discriminatory laws, formulation of laws in line in Convention on the Rights of Persons with Disabilities(CRPD) and other human rights standard and for its effective implementation. KOSHISH is the voice of the persons with psychosocial disability mental health problems, and it advocates with the concerned stakeholders and government bodies to ensure their rights and to integrate mental health in the primary health system in Nepal. KOSHISH runs a community radio programs which is broadcasted in different radio stations to help increase awareness about mental health and well being. Awareness programs have been carried out in the different collages to internalize the issue of mental health and to build a network for collective campaigning in the mental health sector similarly awareness programs have also been carried out to sensitized and to apply political pressure to concerned stakeholders. </a:t>
            </a:r>
            <a:endParaRPr lang="en-US" dirty="0"/>
          </a:p>
        </p:txBody>
      </p:sp>
    </p:spTree>
    <p:extLst>
      <p:ext uri="{BB962C8B-B14F-4D97-AF65-F5344CB8AC3E}">
        <p14:creationId xmlns:p14="http://schemas.microsoft.com/office/powerpoint/2010/main" val="185922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Thank you</a:t>
            </a:r>
            <a:endParaRPr lang="en-US" dirty="0"/>
          </a:p>
        </p:txBody>
      </p:sp>
    </p:spTree>
    <p:extLst>
      <p:ext uri="{BB962C8B-B14F-4D97-AF65-F5344CB8AC3E}">
        <p14:creationId xmlns:p14="http://schemas.microsoft.com/office/powerpoint/2010/main" val="168109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597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WELCOME</vt:lpstr>
      <vt:lpstr>Presentation on :- KOSHISH NEPAL</vt:lpstr>
      <vt:lpstr>KOSHISH NEPAL</vt:lpstr>
      <vt:lpstr>Purpose </vt:lpstr>
      <vt:lpstr>Vision </vt:lpstr>
      <vt:lpstr>PowerPoint Presentation</vt:lpstr>
      <vt:lpstr>Advocacy and awareness programs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Microsoft account</dc:creator>
  <cp:lastModifiedBy>Microsoft account</cp:lastModifiedBy>
  <cp:revision>6</cp:revision>
  <dcterms:created xsi:type="dcterms:W3CDTF">2021-03-14T11:53:46Z</dcterms:created>
  <dcterms:modified xsi:type="dcterms:W3CDTF">2021-03-14T12:31:01Z</dcterms:modified>
</cp:coreProperties>
</file>