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3513" y="431800"/>
            <a:ext cx="8915399" cy="2285999"/>
          </a:xfrm>
        </p:spPr>
        <p:txBody>
          <a:bodyPr/>
          <a:lstStyle/>
          <a:p>
            <a:pPr algn="ctr"/>
            <a:r>
              <a:rPr lang="en-US" b="1" dirty="0" smtClean="0"/>
              <a:t>Topic Presentation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8613" y="3987799"/>
            <a:ext cx="8915399" cy="220980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/>
              <a:t>Prepared by</a:t>
            </a:r>
          </a:p>
          <a:p>
            <a:pPr algn="ctr"/>
            <a:r>
              <a:rPr lang="en-US" sz="2800" b="1" dirty="0" smtClean="0"/>
              <a:t>Hasina </a:t>
            </a:r>
            <a:r>
              <a:rPr lang="en-US" sz="2800" b="1" dirty="0" err="1" smtClean="0"/>
              <a:t>Devkota</a:t>
            </a:r>
            <a:endParaRPr lang="en-US" sz="2800" b="1" dirty="0" smtClean="0"/>
          </a:p>
          <a:p>
            <a:pPr algn="ctr"/>
            <a:r>
              <a:rPr lang="en-US" sz="2800" b="1" dirty="0" smtClean="0"/>
              <a:t>Roll no 12</a:t>
            </a:r>
          </a:p>
          <a:p>
            <a:pPr algn="ctr"/>
            <a:r>
              <a:rPr lang="en-US" sz="2800" b="1" dirty="0" smtClean="0"/>
              <a:t>PBN 3</a:t>
            </a:r>
            <a:r>
              <a:rPr lang="en-US" sz="2800" b="1" baseline="30000" dirty="0" smtClean="0"/>
              <a:t>rd</a:t>
            </a:r>
            <a:r>
              <a:rPr lang="en-US" sz="2800" b="1" dirty="0" smtClean="0"/>
              <a:t> year 9</a:t>
            </a:r>
            <a:r>
              <a:rPr lang="en-US" sz="2800" b="1" baseline="30000" dirty="0" smtClean="0"/>
              <a:t>th</a:t>
            </a:r>
            <a:r>
              <a:rPr lang="en-US" sz="2800" b="1" dirty="0" smtClean="0"/>
              <a:t> batch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9791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Knowledge regarding learning disabilities among secondary school </a:t>
            </a:r>
            <a:r>
              <a:rPr lang="en-US" sz="2000" dirty="0" smtClean="0"/>
              <a:t>teachers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Knowledge regarding domestic method of water purification among community people.</a:t>
            </a:r>
            <a:endParaRPr lang="en-US" sz="2000" dirty="0" smtClean="0"/>
          </a:p>
          <a:p>
            <a:r>
              <a:rPr lang="en-US" sz="2000" dirty="0" smtClean="0"/>
              <a:t>Knowledge regarding total parenteral nutrition(TPN) among nurses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8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Stress and coping strategies among nurses regarding handling of aggressive </a:t>
            </a:r>
            <a:r>
              <a:rPr lang="en-US" sz="2000" dirty="0" smtClean="0"/>
              <a:t>patient.</a:t>
            </a:r>
          </a:p>
          <a:p>
            <a:r>
              <a:rPr lang="en-US" sz="2000" dirty="0" smtClean="0"/>
              <a:t>Knowledge regarding child labor among community people.</a:t>
            </a:r>
          </a:p>
          <a:p>
            <a:r>
              <a:rPr lang="en-US" sz="2000" dirty="0" smtClean="0"/>
              <a:t>Knowledge regarding epistaxis and its management among school teacher.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94694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240</TotalTime>
  <Words>73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Topic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Presentation</dc:title>
  <dc:creator>Microsoft account</dc:creator>
  <cp:lastModifiedBy>Microsoft account</cp:lastModifiedBy>
  <cp:revision>11</cp:revision>
  <dcterms:created xsi:type="dcterms:W3CDTF">2021-04-24T08:30:24Z</dcterms:created>
  <dcterms:modified xsi:type="dcterms:W3CDTF">2021-04-25T15:36:35Z</dcterms:modified>
</cp:coreProperties>
</file>