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etr.janis01@upol.c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D6D-AD40-4B14-B54E-8D244B59A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KMI/ZP3CS – Základy programování 3 (C#)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B2323-373E-411D-B341-617C5178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Petr Jani</a:t>
            </a:r>
            <a:r>
              <a:rPr lang="cs-CZ" dirty="0"/>
              <a:t>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EDA6-0160-4746-8AB3-42BE0F0D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zápočet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CB52-63BF-49F6-A4AB-8139B227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851-E3B2-4A9E-AA68-57537F83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565E-10DA-4632-B29E-7B40E6F9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email: </a:t>
            </a:r>
            <a:r>
              <a:rPr lang="en-US" dirty="0">
                <a:hlinkClick r:id="rId2" tooltip="petr.janis01@upol.cz"/>
              </a:rPr>
              <a:t>petr.janis01@upol.cz</a:t>
            </a:r>
            <a:r>
              <a:rPr lang="cs-CZ" dirty="0"/>
              <a:t>,</a:t>
            </a:r>
          </a:p>
          <a:p>
            <a:r>
              <a:rPr lang="en-US" dirty="0"/>
              <a:t>https://github.com/petrjanis01/ZP3CS_2020</a:t>
            </a:r>
          </a:p>
        </p:txBody>
      </p:sp>
    </p:spTree>
    <p:extLst>
      <p:ext uri="{BB962C8B-B14F-4D97-AF65-F5344CB8AC3E}">
        <p14:creationId xmlns:p14="http://schemas.microsoft.com/office/powerpoint/2010/main" val="15915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4867-15AA-4977-80FB-469BFC6B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Anketa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790C-C3C1-4618-9858-92703703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A585-EBD2-42D8-AC70-901717DC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jazyků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4A92-6A53-469D-8A27-FDC8EEDA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Nižší – jsou těsně vázané na HW počítače </a:t>
            </a:r>
            <a:r>
              <a:rPr lang="en-US" dirty="0"/>
              <a:t>(</a:t>
            </a:r>
            <a:r>
              <a:rPr lang="en-US" dirty="0" err="1"/>
              <a:t>instruk</a:t>
            </a:r>
            <a:r>
              <a:rPr lang="cs-CZ" dirty="0"/>
              <a:t>ční sada, kódy stroje</a:t>
            </a:r>
            <a:r>
              <a:rPr lang="en-US" dirty="0"/>
              <a:t>)</a:t>
            </a:r>
            <a:endParaRPr lang="cs-CZ" dirty="0"/>
          </a:p>
          <a:p>
            <a:r>
              <a:rPr lang="cs-CZ" dirty="0"/>
              <a:t>Vyšší – abstrakce a snadnější vývoj</a:t>
            </a:r>
          </a:p>
          <a:p>
            <a:r>
              <a:rPr lang="cs-CZ" dirty="0"/>
              <a:t>Interpretované</a:t>
            </a:r>
          </a:p>
          <a:p>
            <a:r>
              <a:rPr lang="cs-CZ" dirty="0"/>
              <a:t>Kompilované </a:t>
            </a:r>
            <a:r>
              <a:rPr lang="en-US" dirty="0"/>
              <a:t>(p</a:t>
            </a:r>
            <a:r>
              <a:rPr lang="cs-CZ" dirty="0"/>
              <a:t>řes nižší x vyšší</a:t>
            </a:r>
            <a:r>
              <a:rPr lang="en-US" dirty="0"/>
              <a:t>)</a:t>
            </a:r>
            <a:endParaRPr lang="cs-CZ" dirty="0"/>
          </a:p>
          <a:p>
            <a:r>
              <a:rPr lang="cs-CZ" dirty="0"/>
              <a:t>S virtuálním strojem</a:t>
            </a:r>
            <a:endParaRPr lang="en-US" dirty="0"/>
          </a:p>
          <a:p>
            <a:r>
              <a:rPr lang="cs-CZ" dirty="0"/>
              <a:t>Paradigmata - </a:t>
            </a:r>
            <a:r>
              <a:rPr lang="en-US" dirty="0" err="1"/>
              <a:t>Funkcion</a:t>
            </a:r>
            <a:r>
              <a:rPr lang="cs-CZ" dirty="0"/>
              <a:t>ální, procedurální a OO</a:t>
            </a:r>
            <a:r>
              <a:rPr lang="en-US" dirty="0"/>
              <a:t> </a:t>
            </a:r>
            <a:endParaRPr lang="cs-CZ" dirty="0"/>
          </a:p>
          <a:p>
            <a:r>
              <a:rPr lang="cs-CZ" dirty="0"/>
              <a:t>Typovaní – Statické a dynamické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808-F9F7-439E-BB91-88F6B6C5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E9C9-775F-49A5-B3E7-18836AE8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Jazyky</a:t>
            </a:r>
            <a:r>
              <a:rPr lang="en-US" dirty="0"/>
              <a:t> pro </a:t>
            </a:r>
            <a:r>
              <a:rPr lang="en-US" dirty="0" err="1"/>
              <a:t>platformu</a:t>
            </a:r>
            <a:r>
              <a:rPr lang="en-US" dirty="0"/>
              <a:t> .NET se </a:t>
            </a:r>
            <a:r>
              <a:rPr lang="en-US" dirty="0" err="1"/>
              <a:t>kompiluj</a:t>
            </a:r>
            <a:r>
              <a:rPr lang="cs-CZ" dirty="0"/>
              <a:t>í</a:t>
            </a:r>
            <a:r>
              <a:rPr lang="en-US" dirty="0"/>
              <a:t> do (MS)IL = Microsoft Intermediate Language</a:t>
            </a:r>
            <a:endParaRPr lang="cs-CZ" dirty="0"/>
          </a:p>
          <a:p>
            <a:r>
              <a:rPr lang="en-US" dirty="0"/>
              <a:t>B</a:t>
            </a:r>
            <a:r>
              <a:rPr lang="cs-CZ" dirty="0"/>
              <a:t>ěh řídí </a:t>
            </a:r>
            <a:r>
              <a:rPr lang="en-US" dirty="0"/>
              <a:t>CLR = Common Language Runtime</a:t>
            </a:r>
            <a:endParaRPr lang="cs-CZ" dirty="0"/>
          </a:p>
          <a:p>
            <a:r>
              <a:rPr lang="cs-CZ" dirty="0"/>
              <a:t>Na konkrétním počítači je IL zkompilován pro danou platformu a vykonáván nativně.</a:t>
            </a:r>
            <a:endParaRPr lang="en-US" dirty="0"/>
          </a:p>
        </p:txBody>
      </p:sp>
      <p:pic>
        <p:nvPicPr>
          <p:cNvPr id="4" name="Picture 4" descr="VirtuÃ¡lnÃ­ stroj">
            <a:extLst>
              <a:ext uri="{FF2B5EF4-FFF2-40B4-BE49-F238E27FC236}">
                <a16:creationId xmlns:a16="http://schemas.microsoft.com/office/drawing/2014/main" id="{324E802E-590D-4F25-BE15-9A2F76DC0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7" y="4482472"/>
            <a:ext cx="92487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0D1-6EC2-4F4E-A68C-E325B7C3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52EA-3CA9-4796-AC1A-0C1CAC86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Open-source</a:t>
            </a:r>
            <a:r>
              <a:rPr lang="cs-CZ"/>
              <a:t> platforma pro vývoj</a:t>
            </a:r>
            <a:r>
              <a:rPr lang="en-US"/>
              <a:t> (jazyky + knihovny)</a:t>
            </a:r>
            <a:r>
              <a:rPr lang="cs-CZ"/>
              <a:t> různých typů aplikací.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22CB5-8645-4ADC-A6AB-F5F38A1D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3080791"/>
            <a:ext cx="5580509" cy="3563043"/>
          </a:xfrm>
          <a:prstGeom prst="rect">
            <a:avLst/>
          </a:prstGeom>
        </p:spPr>
      </p:pic>
      <p:pic>
        <p:nvPicPr>
          <p:cNvPr id="5" name="Picture 2" descr="VÃ½sledek obrÃ¡zku pro .net framework core standard">
            <a:extLst>
              <a:ext uri="{FF2B5EF4-FFF2-40B4-BE49-F238E27FC236}">
                <a16:creationId xmlns:a16="http://schemas.microsoft.com/office/drawing/2014/main" id="{9E91207F-C0DC-4977-8FAA-3E461B42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57" y="2990103"/>
            <a:ext cx="5580509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4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72AF-13DC-42F5-BCD7-6EC49B56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CB46-1700-47F4-9B57-B88A05D8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Nemá žádné globální proměnné nebo funkce</a:t>
            </a:r>
          </a:p>
          <a:p>
            <a:r>
              <a:rPr lang="cs-CZ" dirty="0"/>
              <a:t>Je case sensitive</a:t>
            </a:r>
          </a:p>
          <a:p>
            <a:r>
              <a:rPr lang="cs-CZ" dirty="0"/>
              <a:t>Má garbage collector</a:t>
            </a:r>
          </a:p>
          <a:p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jednoduch</a:t>
            </a:r>
            <a:r>
              <a:rPr lang="cs-CZ" dirty="0"/>
              <a:t>á dědičnost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1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B8DA-6E0B-4D76-9B2A-FA4324F2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9106-F1A2-49EA-9CF4-DDEA2B7F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35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162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KMI/ZP3CS – Základy programování 3 (C#)</vt:lpstr>
      <vt:lpstr>Požadavky na zápočet</vt:lpstr>
      <vt:lpstr>Komunikace</vt:lpstr>
      <vt:lpstr>Anketa</vt:lpstr>
      <vt:lpstr>Typy jazyků</vt:lpstr>
      <vt:lpstr>.NET</vt:lpstr>
      <vt:lpstr>.NET</vt:lpstr>
      <vt:lpstr>C#</vt:lpstr>
      <vt:lpstr>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KMI/ZP3CS – Základy programování 3 (C#)</dc:title>
  <dc:creator>ASUS</dc:creator>
  <cp:lastModifiedBy>ASUS</cp:lastModifiedBy>
  <cp:revision>3</cp:revision>
  <dcterms:created xsi:type="dcterms:W3CDTF">2020-09-22T21:05:12Z</dcterms:created>
  <dcterms:modified xsi:type="dcterms:W3CDTF">2020-09-22T21:28:22Z</dcterms:modified>
</cp:coreProperties>
</file>