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397" r:id="rId8"/>
    <p:sldId id="398" r:id="rId9"/>
    <p:sldId id="399" r:id="rId10"/>
    <p:sldId id="400" r:id="rId11"/>
    <p:sldId id="401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9" d="100"/>
          <a:sy n="119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3B696-DC61-4230-8F27-2708EFBA2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2D377B-F460-44A8-987E-B33A9937D242}" type="slidenum">
              <a:t>7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3333A1-BCBD-4119-85AA-01D694AE53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F08B56-0AFE-443F-BCA5-EBA25B618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C8BD8C-EB0C-4460-BCEE-4F1DA739CB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A0EA35-EDD3-4081-84D2-EAFEC62597AE}" type="slidenum">
              <a:t>8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44BE3A-CE1E-4E68-B4B7-03C676F17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962B74-7393-44BB-9F6C-C74BC80F1C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85CF4-5340-4D4F-BC40-4F248A8C7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5ECC6C-20E7-4C13-B701-3B5335E533AF}" type="slidenum">
              <a:t>9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977E71-7536-4A58-8D1C-E490223EE7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4FC0DD-49D2-4C0B-A0A6-ACA06ED45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5F4FB-FA1F-415B-9924-028A6B7421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4D7F75-77BE-44A5-BB98-0CE60B34F77D}" type="slidenum">
              <a:t>10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E63E4B-FA3B-420C-A4E5-3480266AE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62B930-EAD1-4823-9587-EEF2F23169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492F9-1F64-47BA-8AC9-C13D298B5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72DD62-7F0A-4E7F-9EE2-7FB5735726B1}" type="slidenum">
              <a:t>11</a:t>
            </a:fld>
            <a:endParaRPr lang="none-non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7729DD-D59A-4C86-A214-06DCA404D1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06413"/>
            <a:ext cx="3332163" cy="2498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39FFD6-5154-4AC8-B86A-3FC636D52A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92520" y="3166200"/>
            <a:ext cx="7939800" cy="2999160"/>
          </a:xfrm>
        </p:spPr>
        <p:txBody>
          <a:bodyPr/>
          <a:lstStyle/>
          <a:p>
            <a:endParaRPr lang="none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B041-162E-4998-8EBC-4645571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344B2-D095-4262-9C6A-A903BB341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8219F3-DB81-4688-80D1-DF2E45C37056}" type="slidenum">
              <a:t>‹Nr.›</a:t>
            </a:fld>
            <a:endParaRPr lang="none-non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1B2E1-80E5-45C5-999F-953F7ECC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none-none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301701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609551-BAEB-44A7-8092-B0C6A7D3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DD8DED-02AB-4B17-9F43-0177FD149418}" type="slidenum">
              <a:t>‹Nr.›</a:t>
            </a:fld>
            <a:endParaRPr lang="none-non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03DD0E-C6CB-486C-9E16-CA7ABA0D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none-none"/>
              <a:t>Dr. rer. nat. Erika Mustermann (TUM) | kann beliebig erweitert werden | Infos mit Strich trennen</a:t>
            </a:r>
          </a:p>
        </p:txBody>
      </p:sp>
    </p:spTree>
    <p:extLst>
      <p:ext uri="{BB962C8B-B14F-4D97-AF65-F5344CB8AC3E}">
        <p14:creationId xmlns:p14="http://schemas.microsoft.com/office/powerpoint/2010/main" val="271062285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4" r:id="rId3"/>
    <p:sldLayoutId id="2147483715" r:id="rId4"/>
    <p:sldLayoutId id="2147483716" r:id="rId5"/>
    <p:sldLayoutId id="2147483718" r:id="rId6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9" r:id="rId9"/>
    <p:sldLayoutId id="2147483720" r:id="rId10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Referent: Grasso Marco, Hoffard Jana, </a:t>
            </a:r>
            <a:r>
              <a:rPr lang="de-DE" dirty="0" err="1"/>
              <a:t>Suriaganda</a:t>
            </a:r>
            <a:r>
              <a:rPr lang="de-DE" dirty="0"/>
              <a:t> Akbar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08. Januar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Moderne Techniken für die </a:t>
            </a:r>
            <a:r>
              <a:rPr lang="de-DE" dirty="0" err="1"/>
              <a:t>Shader</a:t>
            </a:r>
            <a:r>
              <a:rPr lang="de-DE" dirty="0"/>
              <a:t>-Entwicklung und Bildsynthese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8869AAB-E3FA-4901-9D2C-E32FB14778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1DD370DC-7811-4802-A910-6C30BB82CA9F}" type="slidenum">
              <a:t>10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3D0AADF0-11E3-472F-8934-D66387E379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90000" tIns="45000" rIns="90000" bIns="45000">
            <a:noAutofit/>
          </a:bodyPr>
          <a:lstStyle/>
          <a:p>
            <a:pPr lvl="0"/>
            <a:r>
              <a:rPr lang="de-DE" dirty="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Hex &amp; Spotlight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3EF6FA5-FB0E-491B-9167-480CD4F1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" y="1737359"/>
            <a:ext cx="3773880" cy="195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72DC461-C7AD-48C5-A766-9466809DB36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52880" y="1020959"/>
            <a:ext cx="2819520" cy="190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F75EA2A3-A48F-4D1E-8054-0E7C6F3083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7200" y="3931920"/>
            <a:ext cx="3610079" cy="92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B1F61D88-E1ED-4F30-B573-E9595DBA511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223520" y="3114720"/>
            <a:ext cx="4829040" cy="328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E1845835-1804-4B79-BA3D-C2935ABDFCE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82880" y="4937760"/>
            <a:ext cx="3918600" cy="144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631AAABF-53A2-4E26-B566-A06B6FA358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ABBF954C-602B-485D-AC6A-17177249C0E2}" type="slidenum">
              <a:t>11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2A05C983-65FB-4EE6-93EC-E4052F202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520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lvl="0" algn="l" rtl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dirty="0"/>
              <a:t>Vortex aka Gruben</a:t>
            </a:r>
            <a:endParaRPr lang="de-DE" sz="2200" b="1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2191A56-91E7-4C29-9BFD-91604939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1519" y="1737359"/>
            <a:ext cx="1695600" cy="158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DF3BC955-2D57-4515-A0CB-A6E4A367CB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080" y="3474720"/>
            <a:ext cx="7589519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8502A4-ECF7-4449-BAD3-294488A2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Schatz finden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Hindernissen ausweichen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Gegner bekämpfen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Hindernisse: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Gruben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Gegner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(Boss)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Creeps</a:t>
            </a:r>
            <a:r>
              <a:rPr lang="de-DE" dirty="0"/>
              <a:t> (Hindernisse)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189512-3A18-4897-A072-8B11D9DE5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E8586C-F96B-4693-A8E3-BBECDD2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Spielidee: </a:t>
            </a:r>
            <a:r>
              <a:rPr lang="de-DE" dirty="0" err="1"/>
              <a:t>Wumpus</a:t>
            </a:r>
            <a:r>
              <a:rPr lang="de-DE" dirty="0"/>
              <a:t> World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2E335-EC62-4AC9-AECF-C685352C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94" y="1664752"/>
            <a:ext cx="59721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B76695-95E4-4420-A573-B70282EB2B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3DE1AF-5915-46D8-99C1-BDBA1A0C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62DB69-71E8-4728-B77F-B1B7C36D3B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000" y="1762125"/>
            <a:ext cx="8509000" cy="4699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Findet Weg über verschiedene Indikatoren: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r>
              <a:rPr lang="de-DE" dirty="0"/>
              <a:t>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Luftzug: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Kann Hindernissen ausweichen: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Flügel: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Anti-Heat: 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Wumpus</a:t>
            </a:r>
            <a:r>
              <a:rPr lang="de-DE" dirty="0"/>
              <a:t> Slayer: </a:t>
            </a:r>
            <a:r>
              <a:rPr lang="de-DE" dirty="0" err="1"/>
              <a:t>Wumpus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697F5F-4298-4A85-8427-58120DED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90" y="1595308"/>
            <a:ext cx="366236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CDD013-9EA6-4F42-BEF2-6945553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Anti-Heat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Hindernisse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Vortex aka Gruben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Heat </a:t>
            </a:r>
            <a:r>
              <a:rPr lang="de-DE" dirty="0" err="1"/>
              <a:t>Distortion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Dissolve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FA29A5-8A5A-459D-B41C-662858B57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AB8BEF-DE3C-4CA0-B416-9C6B6F2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19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15C718-F13A-40D7-8E78-B048411D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3979525" cy="4699572"/>
          </a:xfrm>
        </p:spPr>
        <p:txBody>
          <a:bodyPr/>
          <a:lstStyle/>
          <a:p>
            <a:r>
              <a:rPr lang="de-DE" dirty="0"/>
              <a:t>Surface </a:t>
            </a:r>
            <a:r>
              <a:rPr lang="de-DE" dirty="0" err="1"/>
              <a:t>Shader</a:t>
            </a:r>
            <a:endParaRPr lang="de-DE" dirty="0"/>
          </a:p>
          <a:p>
            <a:r>
              <a:rPr lang="de-DE" dirty="0"/>
              <a:t>→ Vertices werden nach außen gezogen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/>
              <a:t>→ </a:t>
            </a:r>
            <a:r>
              <a:rPr lang="de-DE" dirty="0"/>
              <a:t>Rest ähnlich zum </a:t>
            </a:r>
            <a:r>
              <a:rPr lang="de-DE" dirty="0" err="1"/>
              <a:t>ShieldShader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7B53D1-E61F-4DC6-B0F5-3E21CEAA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87EF26-A734-4871-875C-F50CA04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Anti-Heat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5C3DC1-5573-4121-9769-F542539B8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" y="2402159"/>
            <a:ext cx="4219236" cy="20536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86562-A5DF-41B5-8D47-53F8090C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6" y="2402159"/>
            <a:ext cx="4219236" cy="205368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90E1030-278C-411D-A092-B68302BF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15" y="1762188"/>
            <a:ext cx="4526295" cy="30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2D11AD-0612-46E3-91B2-5372D05D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4004256" cy="4699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Geometry</a:t>
            </a:r>
            <a:r>
              <a:rPr lang="de-DE" dirty="0"/>
              <a:t> </a:t>
            </a:r>
            <a:r>
              <a:rPr lang="de-DE" dirty="0" err="1"/>
              <a:t>Shader</a:t>
            </a: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Vertices werden von </a:t>
            </a:r>
            <a:r>
              <a:rPr lang="de-DE" dirty="0" err="1"/>
              <a:t>GrassVertexGenerator</a:t>
            </a:r>
            <a:r>
              <a:rPr lang="de-DE" dirty="0"/>
              <a:t> übergeben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Raycast</a:t>
            </a:r>
            <a:r>
              <a:rPr lang="de-DE" dirty="0"/>
              <a:t> um Terrain abzufragen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Verteilung über </a:t>
            </a:r>
            <a:r>
              <a:rPr lang="de-DE" dirty="0" err="1"/>
              <a:t>PerlinNoise</a:t>
            </a: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Random Color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Quad wird anhand von v0 und v1 gezeichnet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V1 wird passend zu </a:t>
            </a:r>
            <a:r>
              <a:rPr lang="de-DE" dirty="0" err="1"/>
              <a:t>Camera</a:t>
            </a:r>
            <a:r>
              <a:rPr lang="de-DE" dirty="0"/>
              <a:t> berechnet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5BB3F-3DA7-4BC2-8D1A-BA7D88C93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C4DF13-8B61-4A43-AFA9-B97A0BAA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95D628-D518-499D-AABC-6A8E32AF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95" y="1404704"/>
            <a:ext cx="4276972" cy="28384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65628F-F340-42C7-9C53-F8FF78A3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79" y="4090737"/>
            <a:ext cx="3477011" cy="34770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3A69E8-E176-49D5-B252-1B3C1713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43" y="4311429"/>
            <a:ext cx="2546571" cy="25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AEE0C5CF-B5C0-421E-92E8-AABDD747FDE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5E4BFB7E-DC8F-447B-AB91-323925233CBD}" type="slidenum">
              <a:t>7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E29480DF-C9AF-4063-A5FB-99673CBB9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840" y="966990"/>
            <a:ext cx="8508999" cy="410369"/>
          </a:xfrm>
        </p:spPr>
        <p:txBody>
          <a:bodyPr lIns="90000" tIns="45000" rIns="90000" bIns="45000">
            <a:noAutofit/>
          </a:bodyPr>
          <a:lstStyle/>
          <a:p>
            <a:pPr lvl="0"/>
            <a:r>
              <a:rPr lang="de-DE" dirty="0" err="1"/>
              <a:t>Flag</a:t>
            </a:r>
            <a:endParaRPr lang="de-DE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1444C70-F080-4CD9-A4B0-2529E462B8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0840" y="1813680"/>
            <a:ext cx="2048040" cy="184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42A223C0-AAE9-4AB9-A37D-FE2AF07A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840" y="4344510"/>
            <a:ext cx="8540280" cy="41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4B48CBF6-87BF-46E7-8C10-E78C791EE48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3BAE5786-FAF1-4DBC-83AF-E77719AE2823}" type="slidenum">
              <a:t>8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61E0B7C6-6452-460B-B309-3A3FFBFBBD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lIns="90000" tIns="45000" rIns="90000" bIns="45000">
            <a:noAutofit/>
          </a:bodyPr>
          <a:lstStyle/>
          <a:p>
            <a:pPr lvl="0"/>
            <a:r>
              <a:rPr lang="de-DE" dirty="0"/>
              <a:t>Holographic </a:t>
            </a:r>
            <a:r>
              <a:rPr lang="de-DE" dirty="0" err="1"/>
              <a:t>Shader</a:t>
            </a:r>
            <a:endParaRPr lang="de-DE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B2232699-8043-4E08-9173-88D5F1886D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746719"/>
            <a:ext cx="2286000" cy="227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EF3B85CA-167A-48C5-B47F-9559DDA6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6079" y="1828800"/>
            <a:ext cx="615708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1EF0078F-3D7C-4368-8010-3C6C8DBE6A8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26079" y="2908800"/>
            <a:ext cx="5916960" cy="193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D9AA65BD-6D3B-42B9-86FF-9BA20951644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fld id="{75A70DF3-6748-4725-82E0-50422E157570}" type="slidenum">
              <a:t>9</a:t>
            </a:fld>
            <a:endParaRPr lang="none-none">
              <a:solidFill>
                <a:srgbClr val="000000"/>
              </a:solidFill>
              <a:latin typeface="Arial" pitchFamily="18"/>
              <a:cs typeface="Tahoma" pitchFamily="2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15C0E491-37A7-4657-A815-5F8E390E3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520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lvl="0" algn="l" rtl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pPr lvl="0"/>
            <a:r>
              <a:rPr lang="de-DE" dirty="0"/>
              <a:t>L</a:t>
            </a:r>
            <a:r>
              <a:rPr lang="de-D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de-DE" dirty="0"/>
              <a:t>va</a:t>
            </a:r>
            <a:endParaRPr lang="de-DE" sz="2200" b="1" dirty="0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D1CEA47F-BF0A-47DB-95E3-8154689B02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3200400"/>
            <a:ext cx="5896080" cy="319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B708244-BF67-4E40-B103-FA388513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06240" y="1188719"/>
            <a:ext cx="3566160" cy="2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165</Words>
  <Application>Microsoft Office PowerPoint</Application>
  <PresentationFormat>Bildschirmpräsentation (4:3)</PresentationFormat>
  <Paragraphs>82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Moderne Techniken für die Shader-Entwicklung und Bildsynthese</vt:lpstr>
      <vt:lpstr>Spielidee: Wumpus World</vt:lpstr>
      <vt:lpstr>Spieler</vt:lpstr>
      <vt:lpstr>Shader</vt:lpstr>
      <vt:lpstr>Anti-Heat</vt:lpstr>
      <vt:lpstr>Grass</vt:lpstr>
      <vt:lpstr>Flag</vt:lpstr>
      <vt:lpstr>Holographic Shader</vt:lpstr>
      <vt:lpstr>Lava</vt:lpstr>
      <vt:lpstr>Hex &amp; Spotlight</vt:lpstr>
      <vt:lpstr>Vortex aka Gruben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Moderne Techniken für die Shader-Entwicklung und Bildsynthese</dc:title>
  <dc:creator>Jana JemLink</dc:creator>
  <cp:lastModifiedBy>Jana JemLink</cp:lastModifiedBy>
  <cp:revision>20</cp:revision>
  <cp:lastPrinted>2015-07-30T14:04:45Z</cp:lastPrinted>
  <dcterms:created xsi:type="dcterms:W3CDTF">2019-02-06T16:36:37Z</dcterms:created>
  <dcterms:modified xsi:type="dcterms:W3CDTF">2019-02-07T16:12:49Z</dcterms:modified>
</cp:coreProperties>
</file>