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theme/theme5.xml" ContentType="application/vnd.openxmlformats-officedocument.theme+xml"/>
  <Override PartName="/ppt/slideLayouts/slideLayout19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11"/>
  </p:notesMasterIdLst>
  <p:handoutMasterIdLst>
    <p:handoutMasterId r:id="rId12"/>
  </p:handoutMasterIdLst>
  <p:sldIdLst>
    <p:sldId id="355" r:id="rId7"/>
    <p:sldId id="397" r:id="rId8"/>
    <p:sldId id="398" r:id="rId9"/>
    <p:sldId id="399" r:id="rId10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20" autoAdjust="0"/>
    <p:restoredTop sz="88272" autoAdjust="0"/>
  </p:normalViewPr>
  <p:slideViewPr>
    <p:cSldViewPr snapToGrid="0">
      <p:cViewPr>
        <p:scale>
          <a:sx n="128" d="100"/>
          <a:sy n="128" d="100"/>
        </p:scale>
        <p:origin x="97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06/02/2019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06/02/2019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1.w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3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4" r:id="rId3"/>
    <p:sldLayoutId id="2147483715" r:id="rId4"/>
    <p:sldLayoutId id="2147483716" r:id="rId5"/>
    <p:sldLayoutId id="2147483717" r:id="rId6"/>
    <p:sldLayoutId id="2147483718" r:id="rId7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Referent: Grasso Marco, Hoffard Jana, </a:t>
            </a:r>
            <a:r>
              <a:rPr lang="de-DE" dirty="0" err="1"/>
              <a:t>Suriaganda</a:t>
            </a:r>
            <a:r>
              <a:rPr lang="de-DE" dirty="0"/>
              <a:t> Akbar</a:t>
            </a:r>
          </a:p>
          <a:p>
            <a:r>
              <a:rPr lang="de-DE" dirty="0"/>
              <a:t>Technische Universität München</a:t>
            </a:r>
          </a:p>
          <a:p>
            <a:r>
              <a:rPr lang="de-DE" dirty="0"/>
              <a:t>08. Januar 2019</a:t>
            </a:r>
            <a:endParaRPr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820738"/>
          </a:xfrm>
        </p:spPr>
        <p:txBody>
          <a:bodyPr/>
          <a:lstStyle/>
          <a:p>
            <a:r>
              <a:rPr lang="de-DE" dirty="0"/>
              <a:t>Moderne Techniken für die </a:t>
            </a:r>
            <a:r>
              <a:rPr lang="de-DE" dirty="0" err="1"/>
              <a:t>Shader</a:t>
            </a:r>
            <a:r>
              <a:rPr lang="de-DE" dirty="0"/>
              <a:t>-Entwicklung und Bildsynthese</a:t>
            </a:r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08502A4-ECF7-4449-BAD3-294488A25AE4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Top 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Ziel: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/>
              <a:t>Schatz finden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/>
              <a:t>Hindernissen ausweichen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/>
              <a:t>Gegner bekämpfen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Hindernisse: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/>
              <a:t>Gruben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/>
              <a:t>Lava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Gegner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 err="1"/>
              <a:t>Wumpus</a:t>
            </a:r>
            <a:r>
              <a:rPr lang="de-DE" dirty="0"/>
              <a:t> (Boss)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 err="1"/>
              <a:t>Creeps</a:t>
            </a:r>
            <a:r>
              <a:rPr lang="de-DE" dirty="0"/>
              <a:t> (Hindernisse)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A189512-3A18-4897-A072-8B11D9DE5BC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3E8586C-F96B-4693-A8E3-BBECDD2D1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Spielidee: </a:t>
            </a:r>
            <a:r>
              <a:rPr lang="de-DE" dirty="0" err="1"/>
              <a:t>Wumpus</a:t>
            </a:r>
            <a:r>
              <a:rPr lang="de-DE" dirty="0"/>
              <a:t> World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12E335-EC62-4AC9-AECF-C685352C9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394" y="1664752"/>
            <a:ext cx="5972175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918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062DB69-71E8-4728-B77F-B1B7C36D3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Findet Weg über verschiedene Indikatoren: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Heat </a:t>
            </a:r>
            <a:r>
              <a:rPr lang="de-DE" dirty="0" err="1"/>
              <a:t>Distortion</a:t>
            </a:r>
            <a:r>
              <a:rPr lang="de-DE" dirty="0"/>
              <a:t>: Lava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Luftzug: Gruben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/>
              <a:t>Kann Hindernissen ausweichen: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Flügel: Gruben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Anti-Heat: Lava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Wumpus</a:t>
            </a:r>
            <a:r>
              <a:rPr lang="de-DE" dirty="0"/>
              <a:t> Slayer: </a:t>
            </a:r>
            <a:r>
              <a:rPr lang="de-DE" dirty="0" err="1"/>
              <a:t>Wumpus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1B76695-95E4-4420-A573-B70282EB2B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A8D2A42-40AB-482F-A132-F7E5C65FB36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A3DE1AF-5915-46D8-99C1-BDBA1A0C5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Spieler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C697F5F-4298-4A85-8427-58120DED9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490" y="1595308"/>
            <a:ext cx="3662362" cy="271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23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CCDD013-9EA6-4F42-BEF2-694555387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1FA29A5-8A5A-459D-B41C-662858B57F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A5DE039-052D-4949-9BC1-3DD92567C12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7AB8BEF-DE3C-4CA0-B416-9C6B6F22F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Shader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1190281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D4FD95B4-ED9B-E343-B70F-8C404733D84C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E7490A93-BEAC-FC49-93F3-0CC1118C542C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DDB14AD-D1C4-854B-AC86-049FDE8761EC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F4851FE-32D1-2D41-BECA-D90EB3BB8DB1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13591B48-8E13-6247-8040-92522EC77656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BAD62DF3-579B-3B4C-BB35-887AD0E01A2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</Template>
  <TotalTime>0</TotalTime>
  <Words>126</Words>
  <Application>Microsoft Office PowerPoint</Application>
  <PresentationFormat>Bildschirmpräsentation (4:3)</PresentationFormat>
  <Paragraphs>32</Paragraphs>
  <Slides>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4</vt:i4>
      </vt:variant>
    </vt:vector>
  </HeadingPairs>
  <TitlesOfParts>
    <vt:vector size="15" baseType="lpstr">
      <vt:lpstr>Arial</vt:lpstr>
      <vt:lpstr>Calibri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Moderne Techniken für die Shader-Entwicklung und Bildsynthese</vt:lpstr>
      <vt:lpstr>Spielidee: Wumpus World</vt:lpstr>
      <vt:lpstr>Spieler</vt:lpstr>
      <vt:lpstr>Shader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Moderne Techniken für die Shader-Entwicklung und Bildsynthese</dc:title>
  <dc:creator>Jana JemLink</dc:creator>
  <cp:lastModifiedBy>Jana JemLink</cp:lastModifiedBy>
  <cp:revision>7</cp:revision>
  <cp:lastPrinted>2015-07-30T14:04:45Z</cp:lastPrinted>
  <dcterms:created xsi:type="dcterms:W3CDTF">2019-02-06T16:36:37Z</dcterms:created>
  <dcterms:modified xsi:type="dcterms:W3CDTF">2019-02-06T17:03:56Z</dcterms:modified>
</cp:coreProperties>
</file>