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97" r:id="rId8"/>
    <p:sldId id="398" r:id="rId9"/>
    <p:sldId id="399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>
        <p:scale>
          <a:sx n="128" d="100"/>
          <a:sy n="128" d="100"/>
        </p:scale>
        <p:origin x="9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Grasso Marco, Hoffard Jana, </a:t>
            </a:r>
            <a:r>
              <a:rPr lang="de-DE" dirty="0" err="1"/>
              <a:t>Suriaganda</a:t>
            </a:r>
            <a:r>
              <a:rPr lang="de-DE" dirty="0"/>
              <a:t> Akbar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08. Januar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Moderne Techniken für die </a:t>
            </a:r>
            <a:r>
              <a:rPr lang="de-DE" dirty="0" err="1"/>
              <a:t>Shader</a:t>
            </a:r>
            <a:r>
              <a:rPr lang="de-DE" dirty="0"/>
              <a:t>-Entwicklung und Bildsynthese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8502A4-ECF7-4449-BAD3-294488A25A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Schatz finden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Hindernissen ausweichen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Gegner bekämpfen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Gruben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Gegner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(Boss)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Creeps</a:t>
            </a:r>
            <a:r>
              <a:rPr lang="de-DE" dirty="0"/>
              <a:t> (Hindernisse)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89512-3A18-4897-A072-8B11D9DE5B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E8586C-F96B-4693-A8E3-BBECDD2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Spielidee: </a:t>
            </a:r>
            <a:r>
              <a:rPr lang="de-DE" dirty="0" err="1"/>
              <a:t>Wumpus</a:t>
            </a:r>
            <a:r>
              <a:rPr lang="de-DE" dirty="0"/>
              <a:t>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2E335-EC62-4AC9-AECF-C685352C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4" y="1664752"/>
            <a:ext cx="5972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62DB69-71E8-4728-B77F-B1B7C36D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Findet Weg über verschiedene Indikatoren: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r>
              <a:rPr lang="de-DE" dirty="0"/>
              <a:t>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Luftzug: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Kann Hindernissen ausweichen: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Flügel: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Slayer: </a:t>
            </a:r>
            <a:r>
              <a:rPr lang="de-DE" dirty="0" err="1"/>
              <a:t>Wumpus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B76695-95E4-4420-A573-B70282EB2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8D2A42-40AB-482F-A132-F7E5C65FB3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3DE1AF-5915-46D8-99C1-BDBA1A0C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97F5F-4298-4A85-8427-58120DED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90" y="1595308"/>
            <a:ext cx="366236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CDD013-9EA6-4F42-BEF2-6945553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A29A5-8A5A-459D-B41C-662858B5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DE039-052D-4949-9BC1-3DD92567C1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B8BEF-DE3C-4CA0-B416-9C6B6F2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19028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126</Words>
  <Application>Microsoft Office PowerPoint</Application>
  <PresentationFormat>Bildschirmpräsentation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Moderne Techniken für die Shader-Entwicklung und Bildsynthese</vt:lpstr>
      <vt:lpstr>Spielidee: Wumpus World</vt:lpstr>
      <vt:lpstr>Spieler</vt:lpstr>
      <vt:lpstr>Shader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Techniken für die Shader-Entwicklung und Bildsynthese</dc:title>
  <dc:creator>Jana JemLink</dc:creator>
  <cp:lastModifiedBy>Jana JemLink</cp:lastModifiedBy>
  <cp:revision>7</cp:revision>
  <cp:lastPrinted>2015-07-30T14:04:45Z</cp:lastPrinted>
  <dcterms:created xsi:type="dcterms:W3CDTF">2019-02-06T16:36:37Z</dcterms:created>
  <dcterms:modified xsi:type="dcterms:W3CDTF">2019-02-06T17:06:57Z</dcterms:modified>
</cp:coreProperties>
</file>