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97" r:id="rId8"/>
    <p:sldId id="398" r:id="rId9"/>
    <p:sldId id="399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>
        <p:scale>
          <a:sx n="128" d="100"/>
          <a:sy n="128" d="100"/>
        </p:scale>
        <p:origin x="9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8D2A42-40AB-482F-A132-F7E5C65FB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Vortex aka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/>
              <a:t>Distortion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DE039-052D-4949-9BC1-3DD92567C1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139</Words>
  <Application>Microsoft Office PowerPoint</Application>
  <PresentationFormat>Bildschirmpräsentation (4:3)</PresentationFormat>
  <Paragraphs>43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8</cp:revision>
  <cp:lastPrinted>2015-07-30T14:04:45Z</cp:lastPrinted>
  <dcterms:created xsi:type="dcterms:W3CDTF">2019-02-06T16:36:37Z</dcterms:created>
  <dcterms:modified xsi:type="dcterms:W3CDTF">2019-02-06T17:10:26Z</dcterms:modified>
</cp:coreProperties>
</file>