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97" r:id="rId8"/>
    <p:sldId id="398" r:id="rId9"/>
    <p:sldId id="399" r:id="rId10"/>
    <p:sldId id="400" r:id="rId11"/>
    <p:sldId id="401" r:id="rId1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9" d="100"/>
          <a:sy n="119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000" y="1762125"/>
            <a:ext cx="8509000" cy="4699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Vortex aka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Dissolve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15C718-F13A-40D7-8E78-B048411D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Surface </a:t>
            </a:r>
            <a:r>
              <a:rPr lang="de-DE" dirty="0" err="1"/>
              <a:t>Shader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Vertices werden nach außen gezogen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7B53D1-E61F-4DC6-B0F5-3E21CEAA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87EF26-A734-4871-875C-F50CA04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Anti-Heat</a:t>
            </a:r>
          </a:p>
        </p:txBody>
      </p:sp>
    </p:spTree>
    <p:extLst>
      <p:ext uri="{BB962C8B-B14F-4D97-AF65-F5344CB8AC3E}">
        <p14:creationId xmlns:p14="http://schemas.microsoft.com/office/powerpoint/2010/main" val="84808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2D11AD-0612-46E3-91B2-5372D05D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Vertices werden von </a:t>
            </a:r>
            <a:r>
              <a:rPr lang="de-DE" dirty="0" err="1"/>
              <a:t>GrassVertexGenerator</a:t>
            </a:r>
            <a:r>
              <a:rPr lang="de-DE" dirty="0"/>
              <a:t> übergeben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Raycast</a:t>
            </a:r>
            <a:r>
              <a:rPr lang="de-DE" dirty="0"/>
              <a:t> um Terrain abzufragen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Verteilung über </a:t>
            </a:r>
            <a:r>
              <a:rPr lang="de-DE" dirty="0" err="1"/>
              <a:t>PerlinNoise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Random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Quad wird anhand von v0 und v1 gezeichnet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V1 wird passend zu </a:t>
            </a:r>
            <a:r>
              <a:rPr lang="de-DE" dirty="0" err="1"/>
              <a:t>Camera</a:t>
            </a:r>
            <a:r>
              <a:rPr lang="de-DE"/>
              <a:t> berechnet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5BB3F-3DA7-4BC2-8D1A-BA7D88C93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C4DF13-8B61-4A43-AFA9-B97A0BA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Grass</a:t>
            </a:r>
          </a:p>
        </p:txBody>
      </p:sp>
    </p:spTree>
    <p:extLst>
      <p:ext uri="{BB962C8B-B14F-4D97-AF65-F5344CB8AC3E}">
        <p14:creationId xmlns:p14="http://schemas.microsoft.com/office/powerpoint/2010/main" val="185465069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139</Words>
  <Application>Microsoft Office PowerPoint</Application>
  <PresentationFormat>Bildschirmpräsentation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  <vt:lpstr>Anti-Heat</vt:lpstr>
      <vt:lpstr>Grass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16</cp:revision>
  <cp:lastPrinted>2015-07-30T14:04:45Z</cp:lastPrinted>
  <dcterms:created xsi:type="dcterms:W3CDTF">2019-02-06T16:36:37Z</dcterms:created>
  <dcterms:modified xsi:type="dcterms:W3CDTF">2019-02-07T14:45:20Z</dcterms:modified>
</cp:coreProperties>
</file>