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7"/>
  </p:notesMasterIdLst>
  <p:sldIdLst>
    <p:sldId id="257" r:id="rId2"/>
    <p:sldId id="295" r:id="rId3"/>
    <p:sldId id="296" r:id="rId4"/>
    <p:sldId id="300" r:id="rId5"/>
    <p:sldId id="270" r:id="rId6"/>
    <p:sldId id="327" r:id="rId7"/>
    <p:sldId id="271" r:id="rId8"/>
    <p:sldId id="262" r:id="rId9"/>
    <p:sldId id="263" r:id="rId10"/>
    <p:sldId id="294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3" r:id="rId27"/>
    <p:sldId id="32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7" r:id="rId42"/>
    <p:sldId id="298" r:id="rId43"/>
    <p:sldId id="301" r:id="rId44"/>
    <p:sldId id="302" r:id="rId45"/>
    <p:sldId id="307" r:id="rId46"/>
    <p:sldId id="308" r:id="rId47"/>
    <p:sldId id="304" r:id="rId48"/>
    <p:sldId id="303" r:id="rId49"/>
    <p:sldId id="324" r:id="rId50"/>
    <p:sldId id="325" r:id="rId51"/>
    <p:sldId id="305" r:id="rId52"/>
    <p:sldId id="309" r:id="rId53"/>
    <p:sldId id="310" r:id="rId54"/>
    <p:sldId id="311" r:id="rId55"/>
    <p:sldId id="312" r:id="rId56"/>
    <p:sldId id="314" r:id="rId57"/>
    <p:sldId id="315" r:id="rId58"/>
    <p:sldId id="317" r:id="rId59"/>
    <p:sldId id="316" r:id="rId60"/>
    <p:sldId id="326" r:id="rId61"/>
    <p:sldId id="318" r:id="rId62"/>
    <p:sldId id="320" r:id="rId63"/>
    <p:sldId id="319" r:id="rId64"/>
    <p:sldId id="321" r:id="rId65"/>
    <p:sldId id="32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  <p14:sldId id="296"/>
            <p14:sldId id="300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Numbers" id="{3EE730F9-20F5-4ED6-98BD-92A9232A7679}">
          <p14:sldIdLst>
            <p14:sldId id="272"/>
            <p14:sldId id="273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Date time" id="{F31086C1-5A1E-4258-90B5-5B8E89AF54DE}">
          <p14:sldIdLst>
            <p14:sldId id="279"/>
            <p14:sldId id="280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 and hashes" id="{62E9E99A-EB2B-4025-9754-00F44166C9C4}">
          <p14:sldIdLst>
            <p14:sldId id="281"/>
            <p14:sldId id="282"/>
            <p14:sldId id="283"/>
            <p14:sldId id="284"/>
            <p14:sldId id="285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7044" autoAdjust="0"/>
  </p:normalViewPr>
  <p:slideViewPr>
    <p:cSldViewPr snapToGrid="0">
      <p:cViewPr varScale="1">
        <p:scale>
          <a:sx n="96" d="100"/>
          <a:sy n="96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5T11:46:20.257" idx="1">
    <p:pos x="10" y="10"/>
    <p:text>run wiht bypass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13/03/2018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847834.aspx" TargetMode="External"/><Relationship Id="rId2" Type="http://schemas.openxmlformats.org/officeDocument/2006/relationships/hyperlink" Target="https://technet.microsoft.com/en-us/library/hh847743.aspx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Predefined: Sizes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5933" y="2966233"/>
            <a:ext cx="1119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1KB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1MB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1TB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1PB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18" y="3095244"/>
            <a:ext cx="2408129" cy="12193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77711" y="3468414"/>
            <a:ext cx="2795752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55933" y="5105230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Get-Disk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size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1GB </a:t>
            </a:r>
          </a:p>
        </p:txBody>
      </p:sp>
    </p:spTree>
    <p:extLst>
      <p:ext uri="{BB962C8B-B14F-4D97-AF65-F5344CB8AC3E}">
        <p14:creationId xmlns:p14="http://schemas.microsoft.com/office/powerpoint/2010/main" val="96915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class </a:t>
            </a:r>
            <a:r>
              <a:rPr lang="en-GB" dirty="0" err="1"/>
              <a:t>System.DateTime</a:t>
            </a:r>
            <a:r>
              <a:rPr lang="en-GB" dirty="0"/>
              <a:t>: Get-Date</a:t>
            </a:r>
          </a:p>
          <a:p>
            <a:r>
              <a:rPr lang="en-GB" dirty="0"/>
              <a:t>Change date/time: Set-Date</a:t>
            </a:r>
          </a:p>
          <a:p>
            <a:r>
              <a:rPr lang="en-GB" dirty="0"/>
              <a:t>For remote computers:</a:t>
            </a:r>
            <a:br>
              <a:rPr lang="en-GB" dirty="0"/>
            </a:br>
            <a:r>
              <a:rPr lang="en-GB" dirty="0"/>
              <a:t>		Get-</a:t>
            </a:r>
            <a:r>
              <a:rPr lang="en-GB" dirty="0" err="1"/>
              <a:t>WMIObject</a:t>
            </a:r>
            <a:r>
              <a:rPr lang="en-GB" dirty="0"/>
              <a:t> Win32_CurrentTime</a:t>
            </a:r>
          </a:p>
          <a:p>
            <a:r>
              <a:rPr lang="en-GB" dirty="0"/>
              <a:t>Take care of using the right culture at the right moment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2241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9139" y="394692"/>
            <a:ext cx="840246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Limit output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...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–displayhint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date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–displayhint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time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create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 date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"04/12/1997 23:00:00"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choose a date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now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 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now, one day ago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-1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yesterday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internal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culture!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3 ways to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substract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dates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Subtract((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“04/12/1997 23:00:00”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“04/12/1997 23:00:00”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TimeSpan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-start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“04/12/1997 23:00:00”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Get-Culture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Get-Culture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DateTimeFormat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Random...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Win32_CurrentTime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“.”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“1/1/2000 00:00:00”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whatif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36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in scripts (that wasn’t in cmdlets)?</a:t>
            </a:r>
          </a:p>
          <a:p>
            <a:pPr lvl="1"/>
            <a:r>
              <a:rPr lang="en-US" dirty="0"/>
              <a:t>Variables and types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Date time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Arrays and hashes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Control Structures</a:t>
            </a:r>
          </a:p>
          <a:p>
            <a:pPr lvl="1"/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97584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</a:t>
            </a:r>
            <a:r>
              <a:rPr lang="en-GB"/>
              <a:t>-in, </a:t>
            </a:r>
            <a:r>
              <a:rPr lang="en-GB" dirty="0"/>
              <a:t>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write scripts?</a:t>
            </a:r>
          </a:p>
          <a:p>
            <a:pPr lvl="1"/>
            <a:r>
              <a:rPr lang="en-US" dirty="0"/>
              <a:t>Variable scopes</a:t>
            </a:r>
          </a:p>
          <a:p>
            <a:pPr lvl="1"/>
            <a:r>
              <a:rPr lang="en-US" dirty="0"/>
              <a:t>Running scripts</a:t>
            </a:r>
          </a:p>
          <a:p>
            <a:pPr lvl="1"/>
            <a:r>
              <a:rPr lang="en-US" dirty="0"/>
              <a:t>Catching errors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Requires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Computersystem</a:t>
            </a:r>
            <a:r>
              <a:rPr lang="en-US" dirty="0"/>
              <a:t> demo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570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24450" y="1558415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35743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</a:t>
            </a:r>
            <a:r>
              <a:rPr lang="en-GB"/>
              <a:t>with Run</a:t>
            </a:r>
          </a:p>
          <a:p>
            <a:pPr lvl="1"/>
            <a:r>
              <a:rPr lang="en-GB"/>
              <a:t>powershell.exe </a:t>
            </a:r>
            <a:r>
              <a:rPr lang="en-GB" dirty="0"/>
              <a:t>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en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functions, you’ll probably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91340" y="29138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72093" y="2371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passed to the function, but can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35887" y="2318196"/>
            <a:ext cx="7031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5-10 = -5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57938" y="2773621"/>
            <a:ext cx="10497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{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</a:t>
            </a:r>
            <a:r>
              <a:rPr lang="en-GB"/>
              <a:t>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Write-Error and 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https://technet.microsoft.com/en-us/library/hh847743.aspx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https://technet.microsoft.com/en-us/library/hh847834.aspx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</a:t>
            </a:r>
          </a:p>
          <a:p>
            <a:pPr lvl="1"/>
            <a:r>
              <a:rPr lang="en-US" dirty="0"/>
              <a:t>What can be used in a script</a:t>
            </a:r>
          </a:p>
          <a:p>
            <a:pPr lvl="1"/>
            <a:r>
              <a:rPr lang="en-US" dirty="0"/>
              <a:t>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previous presentation 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/>
              <a:t>, NTFS, 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(PS) (type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3063</TotalTime>
  <Words>4490</Words>
  <Application>Microsoft Office PowerPoint</Application>
  <PresentationFormat>Widescreen</PresentationFormat>
  <Paragraphs>842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Contents</vt:lpstr>
      <vt:lpstr>Contents</vt:lpstr>
      <vt:lpstr>Comment</vt:lpstr>
      <vt:lpstr>Region</vt:lpstr>
      <vt:lpstr>Newlines</vt:lpstr>
      <vt:lpstr>Variables</vt:lpstr>
      <vt:lpstr>Variable types</vt:lpstr>
      <vt:lpstr>Type accelerators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Datatypes</vt:lpstr>
      <vt:lpstr>Predefined: Sizes</vt:lpstr>
      <vt:lpstr>Strings</vt:lpstr>
      <vt:lpstr>String manipulation</vt:lpstr>
      <vt:lpstr>String manipulation</vt:lpstr>
      <vt:lpstr>Strings: Static vs instance</vt:lpstr>
      <vt:lpstr>Strings: Static vs instance</vt:lpstr>
      <vt:lpstr>DateTime</vt:lpstr>
      <vt:lpstr>PowerPoint Presentation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Debugging</vt:lpstr>
      <vt:lpstr>Write-Debug/Verbose</vt:lpstr>
      <vt:lpstr>Scopes</vt:lpstr>
      <vt:lpstr>Scope examples</vt:lpstr>
      <vt:lpstr>The . and the &amp;</vt:lpstr>
      <vt:lpstr>Examples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171</cp:revision>
  <dcterms:created xsi:type="dcterms:W3CDTF">2016-01-25T12:22:04Z</dcterms:created>
  <dcterms:modified xsi:type="dcterms:W3CDTF">2018-03-13T12:19:55Z</dcterms:modified>
</cp:coreProperties>
</file>