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0" r:id="rId10"/>
    <p:sldId id="285" r:id="rId11"/>
    <p:sldId id="292" r:id="rId12"/>
    <p:sldId id="284" r:id="rId13"/>
    <p:sldId id="286" r:id="rId14"/>
    <p:sldId id="287" r:id="rId15"/>
    <p:sldId id="291" r:id="rId16"/>
    <p:sldId id="294" r:id="rId17"/>
    <p:sldId id="282" r:id="rId18"/>
    <p:sldId id="28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87113" autoAdjust="0"/>
  </p:normalViewPr>
  <p:slideViewPr>
    <p:cSldViewPr snapToGrid="0">
      <p:cViewPr varScale="1">
        <p:scale>
          <a:sx n="96" d="100"/>
          <a:sy n="96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c:\tmp\tmp4.txt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c:\test\test.pdf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9B2E2-E995-41FC-9D69-502DEF87D9F9}"/>
              </a:ext>
            </a:extLst>
          </p:cNvPr>
          <p:cNvSpPr/>
          <p:nvPr/>
        </p:nvSpPr>
        <p:spPr>
          <a:xfrm>
            <a:off x="838200" y="1436319"/>
            <a:ext cx="105155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 </a:t>
            </a:r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1250</Words>
  <Application>Microsoft Office PowerPoint</Application>
  <PresentationFormat>Widescreen</PresentationFormat>
  <Paragraphs>295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Push and pop</vt:lpstr>
      <vt:lpstr>Childitems (e.g. A folder)</vt:lpstr>
      <vt:lpstr>Filtering</vt:lpstr>
      <vt:lpstr>An item (e.g. A file)</vt:lpstr>
      <vt:lpstr>Itemproperties</vt:lpstr>
      <vt:lpstr>Itemproperties</vt:lpstr>
      <vt:lpstr>Littering the registry</vt:lpstr>
      <vt:lpstr>Littering the registry</vt:lpstr>
      <vt:lpstr>Environment variables </vt:lpstr>
      <vt:lpstr>Cmdlets that have “Item” in them…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97</cp:revision>
  <dcterms:created xsi:type="dcterms:W3CDTF">2016-01-25T12:29:25Z</dcterms:created>
  <dcterms:modified xsi:type="dcterms:W3CDTF">2018-09-05T13:16:35Z</dcterms:modified>
</cp:coreProperties>
</file>