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Relationship Target="ppt/presProps.xml" Type="http://schemas.openxmlformats.org/officeDocument/2006/relationships/presProps" Id="rId4"/><Relationship Target="ppt/viewProps.xml" Type="http://schemas.openxmlformats.org/officeDocument/2006/relationships/viewProps" Id="rId5"/><Relationship Target="ppt/tableStyles.xml" Type="http://schemas.openxmlformats.org/officeDocument/2006/relationships/tableStyles" Id="rId6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notesSz cx="6858000" cy="9144000"/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00000000-0000-0000-0000-000000000000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Relationship Target="slides/slide4.xml" Type="http://schemas.openxmlformats.org/officeDocument/2006/relationships/slide" Id="rId6"/><Relationship Target="slides/slide5.xml" Type="http://schemas.openxmlformats.org/officeDocument/2006/relationships/slide" Id="rId7"/><Relationship Target="slides/slide6.xml" Type="http://schemas.openxmlformats.org/officeDocument/2006/relationships/slide" Id="rId8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_rels/slide5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_rels/slide6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하나님은 너를 지키시는자
너의 우편에 그늘되시니</a:t>
            </a:r>
          </a:p>
        </p:txBody>
      </p: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낮의 해와 밤의 달도
너를 해치 못하리</a:t>
            </a:r>
          </a:p>
        </p:txBody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하나님은 너를 지키시는자
너의 환란을 면케 하시니</a:t>
            </a:r>
          </a:p>
        </p:txBody>
      </p:sp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그가 너를 지키시리라
너의 출입을 지키시리라</a:t>
            </a:r>
          </a:p>
        </p:txBody>
      </p:sp>
    </p:spTree>
  </p:cSld>
</p:sld>
</file>

<file path=ppt/slides/slide5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눈을 들어 하늘 보아라
너의 도움 어디서 오나</a:t>
            </a:r>
          </a:p>
        </p:txBody>
      </p:sp>
    </p:spTree>
  </p:cSld>
</p:sld>
</file>

<file path=ppt/slides/slide6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028700"/>
          </a:xfrm>
          <a:prstGeom prst="rect"/>
        </p:spPr>
      </p:pic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rect"/>
          <a:solidFill>
            <a:srgbClr val="f0f8ff"/>
          </a:solidFill>
        </p:spPr>
        <p:txBody>
          <a:bodyPr wrap="square">
            <a:spAutoFit/>
          </a:bodyPr>
          <a:p>
            <a:r>
              <a:t>천지 지으신 너를 만드신
여호와께로다</a:t>
            </a:r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LinksUpToDate>false</LinksUpToDate>
  <Application>github.com/unidoc/unioffice</Application>
  <AppVersion>01.0036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