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80" r:id="rId16"/>
    <p:sldId id="282" r:id="rId17"/>
    <p:sldId id="283" r:id="rId18"/>
    <p:sldId id="285" r:id="rId19"/>
    <p:sldId id="286" r:id="rId20"/>
    <p:sldId id="289" r:id="rId21"/>
    <p:sldId id="287" r:id="rId22"/>
    <p:sldId id="291" r:id="rId23"/>
    <p:sldId id="284" r:id="rId24"/>
    <p:sldId id="263" r:id="rId25"/>
    <p:sldId id="290" r:id="rId26"/>
    <p:sldId id="257"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419497" y="1869961"/>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0F0AEE0-E1B8-BD20-801B-AF6E89EC721D}"/>
              </a:ext>
            </a:extLst>
          </p:cNvPr>
          <p:cNvGraphicFramePr>
            <a:graphicFrameLocks noChangeAspect="1"/>
          </p:cNvGraphicFramePr>
          <p:nvPr>
            <p:extLst>
              <p:ext uri="{D42A27DB-BD31-4B8C-83A1-F6EECF244321}">
                <p14:modId xmlns:p14="http://schemas.microsoft.com/office/powerpoint/2010/main" val="3661113555"/>
              </p:ext>
            </p:extLst>
          </p:nvPr>
        </p:nvGraphicFramePr>
        <p:xfrm>
          <a:off x="5495731" y="1486304"/>
          <a:ext cx="6275278" cy="4252667"/>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495731" y="1486304"/>
                        <a:ext cx="6275278" cy="4252667"/>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4494</TotalTime>
  <Words>3460</Words>
  <Application>Microsoft Office PowerPoint</Application>
  <PresentationFormat>Widescreen</PresentationFormat>
  <Paragraphs>290</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27</vt:i4>
      </vt:variant>
    </vt:vector>
  </HeadingPairs>
  <TitlesOfParts>
    <vt:vector size="34"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压测场景1: 并发30 25K: PgSQL vs Redis+Flat </vt:lpstr>
      <vt:lpstr>压测场景2: 并发40 25K: PgSQL vs Redis+Flat </vt:lpstr>
      <vt:lpstr>压测场景3: 并发60: Redis+Flat +25k vs Redis+HNSW +225k</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419</cp:revision>
  <dcterms:created xsi:type="dcterms:W3CDTF">2023-04-24T08:38:56Z</dcterms:created>
  <dcterms:modified xsi:type="dcterms:W3CDTF">2023-04-28T12:51:56Z</dcterms:modified>
</cp:coreProperties>
</file>