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1A7-C127-FCB4-9756-DD4D6907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223C-7243-26D3-3F57-3C6B37D9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8185-52E2-10CC-C25C-371A7E4A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37-B528-64E7-D43D-FCA84FB7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4CD6-1853-811B-6F74-AD767999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C3FE-9B76-6631-85A5-0C6B892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997C-AAB7-0836-EDD4-0275F69E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F12-FF0C-FC5C-ACB4-D6233559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EED5-AF95-1737-520C-3B0D133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4DD-3909-96ED-EF47-DFEA3954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084A-2A56-9128-6017-1054CE71D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367C-DDA9-8F44-DFEF-8619D9C7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4DAF-CFF3-79C0-8FC6-E5CEEEA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2363-797A-5397-3AD9-28584D9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B54E-D5C6-D544-21B6-2F62587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719-25CA-7214-A1D6-A884C101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2B8-1F61-C19E-62D3-27EFFEC0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2526-F96A-3072-DF9F-E33AD7F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A5A-228B-539E-8EBA-37A31DB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82A0-7BEC-8720-FFE5-CA78C46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6A82-E94F-1A5D-9F8A-2DCE4CE4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B0D4-6707-87D6-5289-7F49A1C9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38BC-CD14-77A6-30DF-BA1437E7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D8B-9AAD-5CBA-FDCF-07563EA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5D53-223B-DA7A-914E-7C3358D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5E3-98BA-08BD-5E3E-92AA0011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BCC5-A715-0136-ED78-D03DAA21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0CD3-35F0-32F1-89A4-393FA016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A633-3ECC-BAE2-A2AB-B2895CA3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3D2A-0780-60B0-5D2B-5208EF37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BC20-97AB-D778-8DCC-45985B8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1E10-F3D9-7BAA-8D5F-3264A121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8F49-1376-9C43-7EA6-AF083A64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9783-9CC7-F453-D8CA-3EA413F2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E090-66C7-1326-7C24-7B571C3E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63F7-29CD-62B8-6EF5-03AAA18C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D32BC-3AE7-4DD4-504B-C4E24AEF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35062-91E9-FF2A-6F57-B717A59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B523-5FE5-AB4D-7320-13B04539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7A25-A677-50AF-8A5A-B75EA8B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6273D-8EA3-2675-F58D-7CC9F24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A063A-E1DC-ED5B-4FAC-E9F5A96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0BFA-2F3D-5DFA-7311-206AB208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DBEA-6B21-59D8-E577-73074EC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F4341-D883-AAE2-7DB2-3A08DF86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AA02-9179-BF02-0F2B-F10AAAAF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25-770A-E241-3444-88FD95B1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FE82-F884-CB33-52DA-0AA98351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40A-797D-3EAD-08F9-70ECA5C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8A84-202D-9C11-85AC-6B2A426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CEBC-1B3D-27D5-65DD-068624A5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1140-A430-F1CF-F561-7FE18ED8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DB7-8C30-3D58-0343-73B7D7CB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780F-D211-ECAB-C4E9-14EB94B0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48CA-C044-4970-D8F5-2B02E923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3252-6A4D-2A69-95CE-2533CE33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1F8F-2767-542A-6D0C-063320B4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B6D2-8CCF-2F41-DBFE-F22B4108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90E6E-AF09-F0F7-ACC8-A5624192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7F54-488B-1641-E0E8-39A921E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C588-D3FC-CB73-0E01-CA8C69E8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03552-D84F-41EF-BC89-1CA9AAEC2F9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1428-4BE5-9326-C6ED-59E0591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EBFC-8CAE-C71E-BBDD-A56461BD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6AEA0-3B95-4325-98FE-5D8FF29A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E87-1678-FFFE-C9BF-A602B9E04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zh-CN" altLang="en-US" dirty="0"/>
              <a:t>通识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E2B38-D99C-9719-29D3-1C9340EE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24B-F2AD-6532-4074-E5167AD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493-0DFD-BAF8-8D0E-EE3A6BD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5DD7D-3739-83F3-71E8-2C4C69AF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71"/>
            <a:ext cx="12192000" cy="6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6068-31AE-4A73-56B1-944735E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CA2-7820-4EBB-0D85-C0506992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30DB-31B8-3B5D-BF38-B28C349E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92000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FBC-0D9E-366D-C02A-659B3E36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464F-D69E-A222-C2F1-03C98FA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D5E9-A669-68E9-EE53-74D54B2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" y="0"/>
            <a:ext cx="1205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362-CDF0-E1E2-AA17-68BAE4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B7C-DC93-9BAE-434D-27D4A207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46A05-234B-8EE3-0CC2-1C8BEB5F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88"/>
            <a:ext cx="12192000" cy="6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E7B-39AE-FCD1-CAE4-7DFD2D9D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4F08-09B7-9D91-C3EA-E0429B8C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67470-DDC4-3C1F-D903-C2408CB2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3"/>
            <a:ext cx="12192000" cy="65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A4F3-7908-6B2F-E310-54A9BB3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EDC7-AB3F-1065-EBA3-D0B337EF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56ECD-58A3-6EB8-42F4-E0BE7C05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4"/>
            <a:ext cx="12192000" cy="65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1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D03C-C42A-58E6-D4B8-14189262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5517-0912-6B26-04E5-7D69F60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8F24A-54AE-84B8-9B51-8D4DF613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32"/>
            <a:ext cx="12192000" cy="67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1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46D7-0ECB-B270-E68F-7908BF5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D680-CA87-946D-FA77-AD743BD6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EA05A-66B1-BB26-5999-A12DB585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66"/>
            <a:ext cx="12192000" cy="67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Azure 通识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通识</dc:title>
  <dc:creator>Xiyue Yu</dc:creator>
  <cp:lastModifiedBy>Xiyue Yu</cp:lastModifiedBy>
  <cp:revision>5</cp:revision>
  <dcterms:created xsi:type="dcterms:W3CDTF">2023-08-25T06:34:03Z</dcterms:created>
  <dcterms:modified xsi:type="dcterms:W3CDTF">2023-08-25T06:46:56Z</dcterms:modified>
</cp:coreProperties>
</file>