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1A3-C43E-F18A-D26D-A2E69F16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30F1-935B-7286-BA46-C257E1BDE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86F3-8CF2-11C2-9E02-04FEBE7F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4554-6A7E-5A0F-B626-B26B65F5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E51C-D6A9-F5AA-A231-D0998E08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3D62-E708-6FB6-CD3E-AAC5E30D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A1FA-C3EF-E03B-ADDA-EC9F0B30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E4A2-8B6D-133C-CADE-CEE4790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2C61-DEAD-61CC-D701-493D4F0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AC39-4F33-1D83-6F87-9325C5DF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447AC-E03B-6413-3550-07F050A9C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99A54-55D6-8B50-0A2B-C3F73539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EC86-AE13-B495-5E78-099CCD7D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93BF-558A-DC09-AE54-109185A3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94AF-7DD7-5F6B-24FA-5BA9CCC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0E10-CD62-A64E-9890-7CCF99CD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2925-3A17-A706-2268-C564B273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A27B-6FD2-670D-9638-B900B2D1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2BF6-1E5C-A7C8-76FE-B79DAEA0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F79D-BBCE-6E85-F544-8CDD59D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1E7C-602B-C74D-87D0-EE34EF60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E8F9-E4B0-4509-3CDD-E99ED5D9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96CE-CD19-EAE6-3842-9F77A7A2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1786-3CE9-2D44-3860-6CAEB137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6C44-BD40-8954-3BDB-D4FDCAEC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7316-1F58-17DE-3CFC-F964AD93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7EDA-7D0D-4310-B5E9-4F7FA042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F2018-5120-D902-F4F0-C2438B35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1F208-AB35-5F92-12FF-900A015A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D945-5F4E-CF1A-DB5C-77F0288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90669-BD61-2CEA-C755-38964B75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480C-6092-0B28-6EBC-8804F3BE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FCB8-A373-11FD-D36A-5C2844F0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2223-452F-2C3F-3900-282295E5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22679-B4D2-1A90-B980-B5B959318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79B4-73F2-A625-A28D-EE0195026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DB24E-5D63-3CEF-C19E-DD9D305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C6E0A-5193-CF58-1E77-AE314114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DCC81-F275-14C9-C4FA-DA3146B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B032-5386-49C1-4249-620FE0A5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3C70F-A0BB-B111-D67F-E09B1ABB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AEBAF-D627-B79D-3851-FCFE7D0F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5663E-69D1-6A97-FD8E-74FCC42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2DCC-866A-C528-0AD9-9E4EA69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E2D32-8C5A-392F-4BAB-F1305417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DA08-E156-B2C0-4498-752A38A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9EBA-6F41-C879-2A8D-D43AD4F7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24EA-5F6A-F10B-E440-82A03FDA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D367-4CBA-2C0E-6FB5-8B535EEA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5CC8-BF57-FDED-C951-AF904894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CF58-F4B8-BDB1-45B6-AE58B2C6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B547-A9B8-9761-6FDF-CB2F5A9A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DDA-00FB-AB91-7DE0-7A30E78C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E9207-2B44-F0E7-F9AE-3B758375C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B305A-D90F-CAB0-4FE2-285AF84F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AA498-CB3D-D9FE-2520-BFC7205A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F55F-E243-AC08-4CEE-C667D0F7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FC2B-6520-084B-6C0D-28A15FAD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279E1-BFEC-E04D-9386-A2221A78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5B95-42E2-27EE-F193-B6392EC3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EBF1-DBF5-5421-C85E-7B80A4354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3A872-6EDD-447D-8CC9-AE8C12B1BE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2DB5-6798-789C-AA81-0D1C308D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F965-D014-FBE5-4CA5-3B87F35CA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24A93-A9B2-41A8-A024-B6AB4340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486A-830E-7FCB-F3D5-D8A9FAD5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altLang="zh-CN" dirty="0"/>
              <a:t>Data</a:t>
            </a:r>
            <a:r>
              <a:rPr lang="en-US" dirty="0"/>
              <a:t> Meeting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4524F-286C-C210-5FCB-E21F72A36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5B3-0A83-5B91-2CA5-3BACC8A8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6FCF-33F6-48F3-CED5-22BC286B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6B4ED-EB6D-35AB-D705-6A5960D6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2"/>
            <a:ext cx="12192000" cy="67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FB9-24AA-7051-75D5-649938F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24E2-8046-73F9-DC04-0A35340F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D50DE-F4F9-2745-03AA-8A42D58A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12192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38E0-04C8-C282-92A9-8338B173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E939-0C86-B209-B889-271C8990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C28F6-AF37-BCCC-25F8-9D854F40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4"/>
            <a:ext cx="12192000" cy="68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Azure Data Meeting Notes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OpenAI Meeting Notes</dc:title>
  <dc:creator>Xiyue Yu</dc:creator>
  <cp:lastModifiedBy>Xiyue Yu</cp:lastModifiedBy>
  <cp:revision>12</cp:revision>
  <dcterms:created xsi:type="dcterms:W3CDTF">2023-08-25T02:35:00Z</dcterms:created>
  <dcterms:modified xsi:type="dcterms:W3CDTF">2023-08-25T06:36:50Z</dcterms:modified>
</cp:coreProperties>
</file>