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92" r:id="rId15"/>
    <p:sldId id="278" r:id="rId16"/>
    <p:sldId id="280" r:id="rId17"/>
    <p:sldId id="282" r:id="rId18"/>
    <p:sldId id="283" r:id="rId19"/>
    <p:sldId id="285" r:id="rId20"/>
    <p:sldId id="286" r:id="rId21"/>
    <p:sldId id="289" r:id="rId22"/>
    <p:sldId id="287" r:id="rId23"/>
    <p:sldId id="291" r:id="rId24"/>
    <p:sldId id="284" r:id="rId25"/>
    <p:sldId id="263" r:id="rId26"/>
    <p:sldId id="290" r:id="rId27"/>
    <p:sldId id="257"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87" d="100"/>
          <a:sy n="87" d="100"/>
        </p:scale>
        <p:origin x="9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p:txBody>
          <a:bodyPr/>
          <a:lstStyle/>
          <a:p>
            <a:r>
              <a:rPr lang="en-US" altLang="zh-CN" dirty="0" err="1"/>
              <a:t>Qdrant</a:t>
            </a:r>
            <a:r>
              <a:rPr lang="en-US" altLang="zh-CN" dirty="0"/>
              <a:t> HNSW 225K </a:t>
            </a:r>
            <a:r>
              <a:rPr lang="zh-CN" altLang="en-US" dirty="0"/>
              <a:t>优势</a:t>
            </a:r>
            <a:r>
              <a:rPr lang="en-US" altLang="zh-CN" dirty="0"/>
              <a:t>: </a:t>
            </a:r>
            <a:r>
              <a:rPr lang="zh-CN" altLang="en-US"/>
              <a:t>持久化</a:t>
            </a:r>
            <a:endParaRPr lang="en-US"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a:t>
            </a:r>
          </a:p>
          <a:p>
            <a:pPr marL="0" indent="0">
              <a:buNone/>
            </a:pPr>
            <a:endParaRPr lang="en-US" dirty="0"/>
          </a:p>
        </p:txBody>
      </p:sp>
      <p:pic>
        <p:nvPicPr>
          <p:cNvPr id="5" name="Picture 4">
            <a:extLst>
              <a:ext uri="{FF2B5EF4-FFF2-40B4-BE49-F238E27FC236}">
                <a16:creationId xmlns:a16="http://schemas.microsoft.com/office/drawing/2014/main" id="{4D741DA8-F490-64D9-588D-260B8DD56CB4}"/>
              </a:ext>
            </a:extLst>
          </p:cNvPr>
          <p:cNvPicPr>
            <a:picLocks noChangeAspect="1"/>
          </p:cNvPicPr>
          <p:nvPr/>
        </p:nvPicPr>
        <p:blipFill>
          <a:blip r:embed="rId2"/>
          <a:stretch>
            <a:fillRect/>
          </a:stretch>
        </p:blipFill>
        <p:spPr>
          <a:xfrm>
            <a:off x="3029638" y="1255135"/>
            <a:ext cx="8529259" cy="1653897"/>
          </a:xfrm>
          <a:prstGeom prst="rect">
            <a:avLst/>
          </a:prstGeom>
        </p:spPr>
      </p:pic>
      <p:pic>
        <p:nvPicPr>
          <p:cNvPr id="7" name="Picture 6">
            <a:extLst>
              <a:ext uri="{FF2B5EF4-FFF2-40B4-BE49-F238E27FC236}">
                <a16:creationId xmlns:a16="http://schemas.microsoft.com/office/drawing/2014/main" id="{ACB9AE4B-26D9-9952-B29E-FEE40BF9C77C}"/>
              </a:ext>
            </a:extLst>
          </p:cNvPr>
          <p:cNvPicPr>
            <a:picLocks noChangeAspect="1"/>
          </p:cNvPicPr>
          <p:nvPr/>
        </p:nvPicPr>
        <p:blipFill>
          <a:blip r:embed="rId3"/>
          <a:stretch>
            <a:fillRect/>
          </a:stretch>
        </p:blipFill>
        <p:spPr>
          <a:xfrm>
            <a:off x="2620178" y="3146586"/>
            <a:ext cx="6951644" cy="3630513"/>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4499</TotalTime>
  <Words>3476</Words>
  <Application>Microsoft Office PowerPoint</Application>
  <PresentationFormat>Widescreen</PresentationFormat>
  <Paragraphs>292</Paragraphs>
  <Slides>28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28</vt:i4>
      </vt:variant>
    </vt:vector>
  </HeadingPairs>
  <TitlesOfParts>
    <vt:vector size="35"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Qdrant HNSW 225K 优势: 持久化</vt:lpstr>
      <vt:lpstr>场景2: 无并发交叉对比测试过程监控</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424</cp:revision>
  <dcterms:created xsi:type="dcterms:W3CDTF">2023-04-24T08:38:56Z</dcterms:created>
  <dcterms:modified xsi:type="dcterms:W3CDTF">2023-05-03T17:26:10Z</dcterms:modified>
</cp:coreProperties>
</file>