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2caf80974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2caf80974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caf80974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2caf80974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2caf80974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2caf80974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caf80974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2caf80974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2caf80974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2caf80974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caf80974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2caf80974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e02e91e1c3a17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e02e91e1c3a17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e02e91e1c3a171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e02e91e1c3a171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2caf80974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2caf80974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2caf80974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2caf80974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2caf80974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2caf80974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2caf80974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2caf80974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2caf80974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2caf80974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2caf80974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2caf80974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2caf80974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2caf80974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2caf80974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2caf80974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ibm.com/security/data-breach/threat-intelligence" TargetMode="External"/><Relationship Id="rId4" Type="http://schemas.openxmlformats.org/officeDocument/2006/relationships/hyperlink" Target="https://www.pandasecurity.com/en/mediacenter/security/ransomware-statistics/" TargetMode="External"/><Relationship Id="rId5" Type="http://schemas.openxmlformats.org/officeDocument/2006/relationships/hyperlink" Target="https://www.cloudwards.net/ransomware-statistics/" TargetMode="External"/><Relationship Id="rId6" Type="http://schemas.openxmlformats.org/officeDocument/2006/relationships/hyperlink" Target="https://www.secureworks.com/research/revil-sodinokibi-ransomwar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linkedin.com/in/william-atwood-4b765316a" TargetMode="External"/><Relationship Id="rId4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6.jpg"/><Relationship Id="rId6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Ransomware Defense for Small Organizations	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 Capstone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User Guide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Section 1 - Introduction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Section 2 - Attack vectors 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Phishing Emails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Downloads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Internal attacks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Section 3 - Response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Indicators of Compromise 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Response Plan 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Section 4 - Video Demonstration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Simulated Phishing attack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924" y="0"/>
            <a:ext cx="3730300" cy="43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Phishing</a:t>
            </a:r>
            <a:r>
              <a:rPr lang="en"/>
              <a:t> Example 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Phishing</a:t>
            </a:r>
            <a:r>
              <a:rPr lang="en"/>
              <a:t> Example 2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138" y="272550"/>
            <a:ext cx="6995725" cy="32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User Guide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Section 1 - Introduction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Section 2 - Attack vectors 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Phishing Emails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Downloads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Internal attacks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Section 3 - Response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Indicators of Compromise 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Response Plan 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Section 4 - Video Demonstration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Simulated Phishing attack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</a:t>
            </a:r>
            <a:r>
              <a:rPr lang="en"/>
              <a:t>Administrator</a:t>
            </a:r>
            <a:r>
              <a:rPr lang="en"/>
              <a:t> Guide 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4572000" y="346150"/>
            <a:ext cx="4166400" cy="44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Section 1</a:t>
            </a:r>
            <a:r>
              <a:rPr lang="en" sz="2000"/>
              <a:t> -</a:t>
            </a:r>
            <a:r>
              <a:rPr lang="en" sz="2000"/>
              <a:t> Backups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Section 2 - End-User Training and Awareness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Section 3 -Maintaining services and utilizing anti-virus programs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Section 4: Segmentation and Least Privilege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Section 5: Additional Strategies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Section 5.1: Penetration Testing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Section 6: Response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IBM.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IBM Security X-Force Threat Intelligence Index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23 Feb. 2022,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https://www.ibm.com/security/data-breach/threat-intelligence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“73 Ransomware Statistics Vital for Security in 2022.” Panda Security Mediacenter, 4 Mar. 2022,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https://www.pandasecurity.com/en/mediacenter/security/ransomware-statistics/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Updated: 2022-03-22T15:09:32+00:00, Aleksandar Kochovski-Last. “Ransomware Statistics, Trends and Facts for 2022 and Beyond.” Cloudwards, 27 July 2021,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https://www.cloudwards.net/ransomware-statistics/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REvil/Sodinokibi Ransomware.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https://www.secureworks.com/research/revil-sodinokibi-ransomware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William Atwood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Computer Networking and Cybersecurity 2022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William.atwood917@gmail.com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https://www.linkedin.com/in/william-atwood-4b765316a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478" y="938563"/>
            <a:ext cx="3223325" cy="32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CONFERENCE GIVEAWAY 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160" y="1404025"/>
            <a:ext cx="3561675" cy="35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Capstone Team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25" y="153045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863" y="153045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6000" y="153045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7825" y="153045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694425" y="3567150"/>
            <a:ext cx="12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Louis Najdek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787575" y="3567150"/>
            <a:ext cx="12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Colton Hulce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843550" y="3567150"/>
            <a:ext cx="15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Tao Zimmerman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6975075" y="3567150"/>
            <a:ext cx="14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William Atwood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311725" y="1843350"/>
            <a:ext cx="8520600" cy="25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4292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goal is to provide a ransomware defense guide to unsuspecting small/local businesses who are under great threat as ransomware attacks have risen in the past couple of years. This project may ideally help some small businesses protect themselves.</a:t>
            </a:r>
            <a:endParaRPr sz="2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Ransomware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Pay a ransom to remove malware and recover your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Ransom is paid in </a:t>
            </a:r>
            <a:r>
              <a:rPr lang="en" sz="2000"/>
              <a:t>cryptocurrency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First seen in 1989, except with much different technology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2015 - ransomware starting to target small/medium bizz instead of consumers 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Named by IBM as the top threat type of 2021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Manufacturing outpaced </a:t>
            </a:r>
            <a:r>
              <a:rPr lang="en" sz="1800"/>
              <a:t>finance</a:t>
            </a:r>
            <a:r>
              <a:rPr lang="en" sz="1800"/>
              <a:t> and Insurance with cyberattacks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IoT is in the sights of threat actors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Higher ransom payouts than ever before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single group was </a:t>
            </a:r>
            <a:r>
              <a:rPr lang="en" sz="1800"/>
              <a:t>responsible</a:t>
            </a:r>
            <a:r>
              <a:rPr lang="en" sz="1800"/>
              <a:t> for 37% of ransomware attacks dealt with by IBM in 2021</a:t>
            </a:r>
            <a:endParaRPr sz="1800"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Ransomware Today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5091225" y="4413350"/>
            <a:ext cx="387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Source:https://www.ibm.com/security/data-breach/threat-intelligence/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288450" y="288450"/>
            <a:ext cx="4384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Top infection vectors for manufacturing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Named by IBM as the top threat type of 2021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Manufacturing outpaced finance and Insurance with cyberattacks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IoT is in the sights of threat actors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Higher ransom payouts than ever before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single group was responsible for 37% of ransomware attacks dealt with by IBM in 2021</a:t>
            </a:r>
            <a:endParaRPr sz="1800"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Ransomware Today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Ransomware Today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(Cont.)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59595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80% of organizations were hit by a ransomware attack in 2021. (Claroty x Forbes</a:t>
            </a:r>
            <a:r>
              <a:rPr lang="en" sz="1600">
                <a:solidFill>
                  <a:srgbClr val="59595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59595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Experts estimated that a ransomware attack would take place every 11 seconds in 2021. (Cybersecurity Ventures)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59595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 least one employee downloaded a malicious mobile application in 46% of organizations in 2021. (Check Point)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59595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total cost of a ransomware breach was an average of $4.62 million in 2021, not including a ransom. (IBM)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607650" y="1408650"/>
            <a:ext cx="4166400" cy="23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Research…lots of research…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Final Product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End user video guide and info sheets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“System Administrator” video guide and info sheet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