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1841D2-31DD-4BB4-BB77-C9F166CC9B3E}">
  <a:tblStyle styleId="{B01841D2-31DD-4BB4-BB77-C9F166CC9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59c03e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59c03e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59c03e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b59c03e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b59c03e6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b59c03e6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59c03e6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59c03e6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b59c03e6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b59c03e6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5366cfaa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5366cfa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366cfaa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366cfaa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4bdfff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4bdfff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59c03e6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59c03e6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366cfa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366cfa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366cfa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366cfa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366cfa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366cfa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366cfaa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366cfaa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366cfa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366cfa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366cfaa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366cfa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dt4dasBu5HUMnkPE4Ahp37clev4WGgTn/view" TargetMode="External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proofpoint.com/us/blog/security-awareness-training/countermeasures-ransomware" TargetMode="External"/><Relationship Id="rId4" Type="http://schemas.openxmlformats.org/officeDocument/2006/relationships/hyperlink" Target="https://www.cisecurity.org/insights/blog/ransomware-facts-threats-and-countermeasures" TargetMode="External"/><Relationship Id="rId5" Type="http://schemas.openxmlformats.org/officeDocument/2006/relationships/hyperlink" Target="https://resources.infosecinstitute.com/certification/security-how-to-identify-indicators-of-compromise-and-differentiate-different-types-of-malware/" TargetMode="External"/><Relationship Id="rId6" Type="http://schemas.openxmlformats.org/officeDocument/2006/relationships/hyperlink" Target="https://digital.nhs.uk/cyber-alerts/2017/cc-14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Administrator Guide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9425" y="3710075"/>
            <a:ext cx="29052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Tao Zimmerman, Colton Hulce, Louis Najdek, William Atwood 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050450"/>
            <a:ext cx="7038900" cy="3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Noticing unusual activity on the network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there any clear indicator of compromise?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Are files showing up or moving to unusual places?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 Spread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050450"/>
            <a:ext cx="7038900" cy="3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Figure out all affected devices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all contacts between affected devices and the network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If it has spread, it may be beneficial to pull healthy devices off of the network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Scope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050450"/>
            <a:ext cx="7038900" cy="3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has the malware manage</a:t>
            </a:r>
            <a:r>
              <a:rPr lang="en" sz="2000"/>
              <a:t>d</a:t>
            </a:r>
            <a:r>
              <a:rPr lang="en" sz="2000"/>
              <a:t> to impact?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data has been stolen?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How many devices have been affected?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Threat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050450"/>
            <a:ext cx="7038900" cy="3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running programs are apart of the malware?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Does the documentation about the malware help identify programs?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What information can you determine about the malware?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Options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050450"/>
            <a:ext cx="7038900" cy="3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we determine that sensitive data was taken?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Will it be quicker to revert everything to a backup?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Are there any other options other than negotiating?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 Example - Wannacry</a:t>
            </a:r>
            <a:endParaRPr/>
          </a:p>
        </p:txBody>
      </p:sp>
      <p:pic>
        <p:nvPicPr>
          <p:cNvPr id="221" name="Google Shape;221;p27" title="WannaCryDemo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413" y="1136375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963150"/>
            <a:ext cx="70389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Papez, Neko. Shields, Robert. “Countermeasures for Ransomware”. </a:t>
            </a:r>
            <a:r>
              <a:rPr i="1" lang="en"/>
              <a:t>proofpoint.</a:t>
            </a:r>
            <a:r>
              <a:rPr lang="en"/>
              <a:t> Proofpoint. 09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 2021.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https://www.proofpoint.com/us/blog/security-awareness-training/countermeasures-ransomware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“Ransomware: Facts, Threats, and Countermeasures”. </a:t>
            </a:r>
            <a:r>
              <a:rPr i="1" lang="en"/>
              <a:t>Center for Internet Security</a:t>
            </a:r>
            <a:r>
              <a:rPr lang="en"/>
              <a:t>. Center for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Security.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https://www.cisecurity.org/insights/blog/ransomware-facts-threats-and-countermeasures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Virgillito, Dan. “Security+: How to identify Indicators of Compromise and differentiate different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malware [updated 2021]”. </a:t>
            </a:r>
            <a:r>
              <a:rPr i="1" lang="en"/>
              <a:t>Infosec.</a:t>
            </a:r>
            <a:r>
              <a:rPr lang="en"/>
              <a:t> Infosec Institute, Inc. 08 Mar 2021.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https://resources.infosecinstitute.com/certification/security-how-to-identify-indicators-of-compromise-and-differentiate-different-types-of-malware/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“WannaCry Ransomware Using SMB Vulnerability”. </a:t>
            </a:r>
            <a:r>
              <a:rPr i="1" lang="en"/>
              <a:t>NHS Digital</a:t>
            </a:r>
            <a:r>
              <a:rPr lang="en"/>
              <a:t>. NHS Digital. 12 May 2017.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https://digital.nhs.uk/cyber-alerts/2017/cc-1411</a:t>
            </a:r>
            <a:r>
              <a:rPr lang="en"/>
              <a:t>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Information Disclaimer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testing performed was done in a safe environment, with no connection to any network. We are not responsible for any damages caused by attempting the content depicted in this presentation.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22850"/>
            <a:ext cx="70389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Regularly scheduled backups will lower downtime and mitigate damage from an attack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3 - 2 - 1 rule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3 data copies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 data sources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off site storage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Cloud storage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Backups are the most critical aspect of recovery from a ransomware attack for an organization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Backups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119745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{B01841D2-31DD-4BB4-BB77-C9F166CC9B3E}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Cloud Storage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Allows for online management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are many services available that you can pick and choose from, many of which offer solid online management and monitoring.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Offsite Storage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Disconnected from your network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You can control where it’s stored and how.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End-User Training &amp; Awareness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habit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 awareness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Remain positive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Services &amp; Utilizing Anti-Virus Programs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64600" y="1307850"/>
            <a:ext cx="41073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Keeping your software updated is an important aspect to avoiding exploitation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Ensure you are on the latest update/patch for your software and 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Assess that the software on your network is all necessary</a:t>
            </a:r>
            <a:endParaRPr sz="1900"/>
          </a:p>
        </p:txBody>
      </p:sp>
      <p:sp>
        <p:nvSpPr>
          <p:cNvPr id="166" name="Google Shape;166;p18"/>
          <p:cNvSpPr txBox="1"/>
          <p:nvPr/>
        </p:nvSpPr>
        <p:spPr>
          <a:xfrm>
            <a:off x="4571900" y="1307850"/>
            <a:ext cx="37644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your organization’s budget in mind, look into anti-virus programs, intrusion detection systems (IDS) and intrusion prevention systems (IPS)  options for your systems as an added layer of security.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&amp; Least Privilege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4422" l="4053" r="4236" t="4194"/>
          <a:stretch/>
        </p:blipFill>
        <p:spPr>
          <a:xfrm>
            <a:off x="671587" y="955200"/>
            <a:ext cx="6868435" cy="3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0" y="4804800"/>
            <a:ext cx="82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https://www.securityinfowatch.com/cybersecurity/article/21130437/network-segmentation-the-first-line-of-defense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Assessments and Penetration Testing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Depending on a business’ budget, it may be useful to look into this to further bolster your cyberdefense.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There are program alternatives that will not be as thorough, but are more affordable for smaller budgets.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050450"/>
            <a:ext cx="70389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will each level of your organization respond to a ransomware attacK?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Prevent Spread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Evaluate Scope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Threat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Response Options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