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00" d="100"/>
          <a:sy n="400" d="100"/>
        </p:scale>
        <p:origin x="-10200" y="-4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2579-CF78-447A-A030-5C647DA13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74871-0B32-45DB-B388-C5450A7B2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5FE70-83B5-4B0C-A02F-752A45D3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706D-AFC0-48B3-AF4E-FDB4ACE2F146}" type="datetimeFigureOut">
              <a:rPr lang="en-MY" smtClean="0"/>
              <a:t>26/8/2021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3C411-F4C9-45B7-A304-F6DF5AAE7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D85BE-023F-4926-8F21-8D89029F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711C-EAD5-4860-8518-EDD46FB22EC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5986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7905-FD90-401E-8B9D-9DA8A262B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C8F9B-EDF3-4FCF-929F-80B61B0F5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31923-A585-476E-B1DC-5DB596C97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706D-AFC0-48B3-AF4E-FDB4ACE2F146}" type="datetimeFigureOut">
              <a:rPr lang="en-MY" smtClean="0"/>
              <a:t>26/8/2021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39245-26F4-4571-83D8-992BE45FE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2ACD7-66E9-4FBD-AB78-8158B031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711C-EAD5-4860-8518-EDD46FB22EC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27145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C40731-B526-4D40-AEEF-F6E0A506A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F8CBE-AC20-4E76-93FE-E2C135A0E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71FE6-60D9-49A0-B4CB-5DAD1565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706D-AFC0-48B3-AF4E-FDB4ACE2F146}" type="datetimeFigureOut">
              <a:rPr lang="en-MY" smtClean="0"/>
              <a:t>26/8/2021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7886E-E671-4FF4-A479-196EBBBE2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72C29-B5FB-41A8-B546-31079502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711C-EAD5-4860-8518-EDD46FB22EC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245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3192-DE67-4A6C-BEAC-44A7B79B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A13A9-D8E1-42D5-85CD-2081A1A50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D8975-935A-4D52-94E5-E20DFB6BF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706D-AFC0-48B3-AF4E-FDB4ACE2F146}" type="datetimeFigureOut">
              <a:rPr lang="en-MY" smtClean="0"/>
              <a:t>26/8/2021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4B686-FA5D-4397-83BC-1A7078478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9EA8B-D0DC-44B7-838D-C585C98F0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711C-EAD5-4860-8518-EDD46FB22EC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2043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FD55-5C7C-4488-A103-72CBE4790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C86D8-3B7D-40E9-85D8-0485F41E7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2B372-FF8C-4805-8B2D-5D352774C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706D-AFC0-48B3-AF4E-FDB4ACE2F146}" type="datetimeFigureOut">
              <a:rPr lang="en-MY" smtClean="0"/>
              <a:t>26/8/2021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72038-997D-4165-B39C-B77F035F3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55BCE-0F5C-422E-B144-8AB04CAD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711C-EAD5-4860-8518-EDD46FB22EC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731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A3218-403B-4F83-B875-D2EEF43D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DF83A-926F-4288-99E2-316F52954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E5A70-0226-4BC0-9280-0A8900476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830AF-DAFF-469A-B330-7AAD5A8A2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706D-AFC0-48B3-AF4E-FDB4ACE2F146}" type="datetimeFigureOut">
              <a:rPr lang="en-MY" smtClean="0"/>
              <a:t>26/8/2021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DF786-1192-4B45-98D8-41F78C87B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BC996-B3E4-415C-8875-A94852F4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711C-EAD5-4860-8518-EDD46FB22EC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54723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12DA2-7392-4859-BB32-B1045722E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6875F-350B-4310-9AFE-5218D5DA9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08143-3807-4A71-83F9-07CC59DE7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ACB89C-009E-4B46-BD10-8884A1A82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5621BB-12A7-45F6-AB4E-353D47888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91CD1F-277A-44FE-8B34-906270548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706D-AFC0-48B3-AF4E-FDB4ACE2F146}" type="datetimeFigureOut">
              <a:rPr lang="en-MY" smtClean="0"/>
              <a:t>26/8/2021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B26920-CC60-407C-989D-11B41B376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C8215C-BC59-4683-89C6-69E5DC40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711C-EAD5-4860-8518-EDD46FB22EC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5707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61D28-9A53-4FDB-ACB6-476F18BE9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06E19-8A8C-456A-8336-927B5172C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706D-AFC0-48B3-AF4E-FDB4ACE2F146}" type="datetimeFigureOut">
              <a:rPr lang="en-MY" smtClean="0"/>
              <a:t>26/8/2021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C283A6-D14D-4A82-B1E1-E1BA91EFC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BD9C9-931F-42B2-9F41-BEE7FA73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711C-EAD5-4860-8518-EDD46FB22EC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9843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DD9BCD-3662-4E00-8C2C-57351D871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706D-AFC0-48B3-AF4E-FDB4ACE2F146}" type="datetimeFigureOut">
              <a:rPr lang="en-MY" smtClean="0"/>
              <a:t>26/8/2021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7FA16C-2147-41B8-9777-36F2ABE9B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1309E-8ABC-4DF2-A737-09492D1B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711C-EAD5-4860-8518-EDD46FB22EC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5286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9DC7-4AAA-437D-B8B0-5FFDA62DA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F1AA2-E600-4DAB-809B-8B5EA57F8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7BDAA-E4AB-4952-8952-BD62E4438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C7E75-5E6D-4509-BBAA-2ABD8D7A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706D-AFC0-48B3-AF4E-FDB4ACE2F146}" type="datetimeFigureOut">
              <a:rPr lang="en-MY" smtClean="0"/>
              <a:t>26/8/2021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498E0-1697-48D6-BF91-8D125F6A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C3227-797A-4A0D-A462-8AFBEC3D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711C-EAD5-4860-8518-EDD46FB22EC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552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1199E-01D6-493A-B3EE-DBB065D2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59C9BF-9287-4EB2-8AA1-5D6936D4A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C1158-10A9-4D80-89A5-46A110F0C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7A9CC-739C-4D86-BBC3-2FB41277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706D-AFC0-48B3-AF4E-FDB4ACE2F146}" type="datetimeFigureOut">
              <a:rPr lang="en-MY" smtClean="0"/>
              <a:t>26/8/2021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4B087-4D67-442E-9537-007BD9C5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881B2-D48C-4F87-971B-D27340AD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711C-EAD5-4860-8518-EDD46FB22EC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3689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68D46A-B2A3-41E9-AAD9-4C362C0E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EA36-BDFD-4A2F-808C-A5731B9DC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02632-0350-4434-8280-BEBFDCA322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E706D-AFC0-48B3-AF4E-FDB4ACE2F146}" type="datetimeFigureOut">
              <a:rPr lang="en-MY" smtClean="0"/>
              <a:t>26/8/2021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BACD7-99E6-4061-9E08-98692A369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80745-0DD9-4A72-BBF0-C6C62BD8F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2711C-EAD5-4860-8518-EDD46FB22EC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81827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F1DD1A6-1C55-41B1-A6CF-22DB35A78A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39" t="19987" r="40590" b="70725"/>
          <a:stretch/>
        </p:blipFill>
        <p:spPr>
          <a:xfrm>
            <a:off x="4841081" y="1983545"/>
            <a:ext cx="359972" cy="360000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A302C46-563F-422E-B9EF-3474BCF452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2" t="29632" r="64599" b="56789"/>
          <a:stretch/>
        </p:blipFill>
        <p:spPr>
          <a:xfrm>
            <a:off x="5307805" y="1983544"/>
            <a:ext cx="55015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3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offce365_106</dc:creator>
  <cp:lastModifiedBy>offce365_106</cp:lastModifiedBy>
  <cp:revision>1</cp:revision>
  <dcterms:created xsi:type="dcterms:W3CDTF">2021-08-26T02:28:21Z</dcterms:created>
  <dcterms:modified xsi:type="dcterms:W3CDTF">2021-08-26T02:48:24Z</dcterms:modified>
</cp:coreProperties>
</file>