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3"/>
  </p:notesMasterIdLst>
  <p:handoutMasterIdLst>
    <p:handoutMasterId r:id="rId14"/>
  </p:handoutMasterIdLst>
  <p:sldIdLst>
    <p:sldId id="448" r:id="rId2"/>
    <p:sldId id="540" r:id="rId3"/>
    <p:sldId id="550" r:id="rId4"/>
    <p:sldId id="554" r:id="rId5"/>
    <p:sldId id="551" r:id="rId6"/>
    <p:sldId id="555" r:id="rId7"/>
    <p:sldId id="556" r:id="rId8"/>
    <p:sldId id="566" r:id="rId9"/>
    <p:sldId id="572" r:id="rId10"/>
    <p:sldId id="567" r:id="rId11"/>
    <p:sldId id="370" r:id="rId12"/>
  </p:sldIdLst>
  <p:sldSz cx="9906000" cy="6858000" type="A4"/>
  <p:notesSz cx="6858000" cy="9144000"/>
  <p:defaultTextStyle>
    <a:defPPr>
      <a:defRPr lang="ru-RU"/>
    </a:defPPr>
    <a:lvl1pPr marL="0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21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53" userDrawn="1">
          <p15:clr>
            <a:srgbClr val="A4A3A4"/>
          </p15:clr>
        </p15:guide>
        <p15:guide id="2" orient="horz" pos="731" userDrawn="1">
          <p15:clr>
            <a:srgbClr val="A4A3A4"/>
          </p15:clr>
        </p15:guide>
        <p15:guide id="3" pos="38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0281D0"/>
    <a:srgbClr val="FF3C00"/>
    <a:srgbClr val="005AC0"/>
    <a:srgbClr val="00A9E7"/>
    <a:srgbClr val="019C37"/>
    <a:srgbClr val="FF7C00"/>
    <a:srgbClr val="0C9744"/>
    <a:srgbClr val="4C9168"/>
    <a:srgbClr val="94A5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6805" autoAdjust="0"/>
  </p:normalViewPr>
  <p:slideViewPr>
    <p:cSldViewPr snapToGrid="0">
      <p:cViewPr varScale="1">
        <p:scale>
          <a:sx n="115" d="100"/>
          <a:sy n="115" d="100"/>
        </p:scale>
        <p:origin x="1374" y="108"/>
      </p:cViewPr>
      <p:guideLst>
        <p:guide pos="353"/>
        <p:guide orient="horz" pos="731"/>
        <p:guide pos="38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4" d="100"/>
          <a:sy n="124" d="100"/>
        </p:scale>
        <p:origin x="407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F4D15-BD59-49F7-BCA3-D8897AC47131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12DA5-CCC0-4F08-8DB4-E6C23506F9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925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65A9F-1CC8-44DC-AA29-64B434887979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B13CB-425E-4102-9A70-86A39929AAE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55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40">
          <p15:clr>
            <a:srgbClr val="FBAE40"/>
          </p15:clr>
        </p15:guide>
        <p15:guide id="3" orient="horz" pos="350">
          <p15:clr>
            <a:srgbClr val="FBAE40"/>
          </p15:clr>
        </p15:guide>
        <p15:guide id="4" pos="5397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pos="2876">
          <p15:clr>
            <a:srgbClr val="FBAE40"/>
          </p15:clr>
        </p15:guide>
        <p15:guide id="9" orient="horz" pos="16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6933" y="441809"/>
            <a:ext cx="8951067" cy="461433"/>
          </a:xfrm>
        </p:spPr>
        <p:txBody>
          <a:bodyPr anchor="ctr">
            <a:noAutofit/>
          </a:bodyPr>
          <a:lstStyle>
            <a:lvl1pPr algn="l">
              <a:defRPr sz="2200" b="1" i="0" cap="none" baseline="0">
                <a:solidFill>
                  <a:srgbClr val="0281D0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9163169" y="6109758"/>
            <a:ext cx="470989" cy="366183"/>
          </a:xfrm>
        </p:spPr>
        <p:txBody>
          <a:bodyPr/>
          <a:lstStyle>
            <a:lvl1pPr algn="ctr">
              <a:defRPr sz="1192" b="0" i="0">
                <a:solidFill>
                  <a:schemeClr val="tx1">
                    <a:alpha val="40000"/>
                  </a:schemeClr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fld id="{30C44A0F-29A5-CC43-BA5A-9EF566F7ED6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/>
          </p:nvPr>
        </p:nvSpPr>
        <p:spPr>
          <a:xfrm>
            <a:off x="454885" y="1090574"/>
            <a:ext cx="8943115" cy="4643476"/>
          </a:xfrm>
        </p:spPr>
        <p:txBody>
          <a:bodyPr>
            <a:normAutofit/>
          </a:bodyPr>
          <a:lstStyle>
            <a:lvl1pPr marL="0" indent="0">
              <a:buNone/>
              <a:defRPr sz="1517" b="0" i="0">
                <a:solidFill>
                  <a:srgbClr val="292835"/>
                </a:solidFill>
                <a:latin typeface="+mj-lt"/>
                <a:ea typeface="Verdana" charset="0"/>
                <a:cs typeface="Verdana" charset="0"/>
              </a:defRPr>
            </a:lvl1pPr>
            <a:lvl2pPr marL="495285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Рисунок 6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97B05264-139F-B399-C87D-233D3B442A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5" y="6158945"/>
            <a:ext cx="1318170" cy="31015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353" userDrawn="1">
          <p15:clr>
            <a:srgbClr val="FBAE40"/>
          </p15:clr>
        </p15:guide>
        <p15:guide id="4" pos="5920" userDrawn="1">
          <p15:clr>
            <a:srgbClr val="FBAE40"/>
          </p15:clr>
        </p15:guide>
        <p15:guide id="5" orient="horz" pos="3612" userDrawn="1">
          <p15:clr>
            <a:srgbClr val="FBAE40"/>
          </p15:clr>
        </p15:guide>
        <p15:guide id="9" orient="horz" pos="2183" userDrawn="1">
          <p15:clr>
            <a:srgbClr val="FBAE40"/>
          </p15:clr>
        </p15:guide>
        <p15:guide id="13" orient="horz" pos="34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6933" y="441809"/>
            <a:ext cx="8951067" cy="461433"/>
          </a:xfrm>
        </p:spPr>
        <p:txBody>
          <a:bodyPr anchor="ctr">
            <a:noAutofit/>
          </a:bodyPr>
          <a:lstStyle>
            <a:lvl1pPr algn="l">
              <a:defRPr sz="2200" b="1" i="0" cap="none" baseline="0">
                <a:solidFill>
                  <a:srgbClr val="FF7C00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9163169" y="6109758"/>
            <a:ext cx="470989" cy="366183"/>
          </a:xfrm>
        </p:spPr>
        <p:txBody>
          <a:bodyPr/>
          <a:lstStyle>
            <a:lvl1pPr algn="ctr">
              <a:defRPr sz="1192" b="0" i="0">
                <a:solidFill>
                  <a:schemeClr val="tx1">
                    <a:alpha val="40000"/>
                  </a:schemeClr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fld id="{30C44A0F-29A5-CC43-BA5A-9EF566F7ED6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/>
          </p:nvPr>
        </p:nvSpPr>
        <p:spPr>
          <a:xfrm>
            <a:off x="454885" y="1090574"/>
            <a:ext cx="8943115" cy="4643476"/>
          </a:xfrm>
        </p:spPr>
        <p:txBody>
          <a:bodyPr>
            <a:normAutofit/>
          </a:bodyPr>
          <a:lstStyle>
            <a:lvl1pPr marL="0" indent="0">
              <a:buNone/>
              <a:defRPr sz="1517" b="0" i="0">
                <a:solidFill>
                  <a:srgbClr val="292835"/>
                </a:solidFill>
                <a:latin typeface="+mj-lt"/>
                <a:ea typeface="Verdana" charset="0"/>
                <a:cs typeface="Verdana" charset="0"/>
              </a:defRPr>
            </a:lvl1pPr>
            <a:lvl2pPr marL="495285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Рисунок 6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1DA63A0A-1215-9B90-F366-4A401B8FD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5" y="6158945"/>
            <a:ext cx="1318170" cy="3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37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53">
          <p15:clr>
            <a:srgbClr val="FBAE40"/>
          </p15:clr>
        </p15:guide>
        <p15:guide id="4" pos="5920">
          <p15:clr>
            <a:srgbClr val="FBAE40"/>
          </p15:clr>
        </p15:guide>
        <p15:guide id="5" orient="horz" pos="3612">
          <p15:clr>
            <a:srgbClr val="FBAE40"/>
          </p15:clr>
        </p15:guide>
        <p15:guide id="9" orient="horz" pos="2183">
          <p15:clr>
            <a:srgbClr val="FBAE40"/>
          </p15:clr>
        </p15:guide>
        <p15:guide id="13" orient="horz" pos="3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6933" y="441809"/>
            <a:ext cx="8951067" cy="461433"/>
          </a:xfrm>
        </p:spPr>
        <p:txBody>
          <a:bodyPr anchor="ctr">
            <a:noAutofit/>
          </a:bodyPr>
          <a:lstStyle>
            <a:lvl1pPr algn="l">
              <a:defRPr sz="2200" b="1" i="0" cap="none" baseline="0">
                <a:solidFill>
                  <a:srgbClr val="019C37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9163169" y="6109758"/>
            <a:ext cx="470989" cy="366183"/>
          </a:xfrm>
        </p:spPr>
        <p:txBody>
          <a:bodyPr/>
          <a:lstStyle>
            <a:lvl1pPr algn="ctr">
              <a:defRPr sz="1192" b="0" i="0">
                <a:solidFill>
                  <a:schemeClr val="tx1">
                    <a:alpha val="40000"/>
                  </a:schemeClr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fld id="{30C44A0F-29A5-CC43-BA5A-9EF566F7ED6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/>
          </p:nvPr>
        </p:nvSpPr>
        <p:spPr>
          <a:xfrm>
            <a:off x="454885" y="1090574"/>
            <a:ext cx="8943115" cy="4643476"/>
          </a:xfrm>
        </p:spPr>
        <p:txBody>
          <a:bodyPr>
            <a:normAutofit/>
          </a:bodyPr>
          <a:lstStyle>
            <a:lvl1pPr marL="0" indent="0">
              <a:buNone/>
              <a:defRPr sz="1517" b="0" i="0">
                <a:solidFill>
                  <a:srgbClr val="292835"/>
                </a:solidFill>
                <a:latin typeface="+mj-lt"/>
                <a:ea typeface="Verdana" charset="0"/>
                <a:cs typeface="Verdana" charset="0"/>
              </a:defRPr>
            </a:lvl1pPr>
            <a:lvl2pPr marL="495285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Рисунок 6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A3724ADF-6E6B-8C89-EDCC-482CBA5A4E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5" y="6158945"/>
            <a:ext cx="1318170" cy="3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62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53">
          <p15:clr>
            <a:srgbClr val="FBAE40"/>
          </p15:clr>
        </p15:guide>
        <p15:guide id="4" pos="5920">
          <p15:clr>
            <a:srgbClr val="FBAE40"/>
          </p15:clr>
        </p15:guide>
        <p15:guide id="5" orient="horz" pos="3612">
          <p15:clr>
            <a:srgbClr val="FBAE40"/>
          </p15:clr>
        </p15:guide>
        <p15:guide id="9" orient="horz" pos="2183">
          <p15:clr>
            <a:srgbClr val="FBAE40"/>
          </p15:clr>
        </p15:guide>
        <p15:guide id="13" orient="horz" pos="34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итульный слайд">
    <p:bg>
      <p:bgPr>
        <a:solidFill>
          <a:srgbClr val="028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6933" y="441809"/>
            <a:ext cx="8951067" cy="461433"/>
          </a:xfrm>
        </p:spPr>
        <p:txBody>
          <a:bodyPr anchor="ctr">
            <a:noAutofit/>
          </a:bodyPr>
          <a:lstStyle>
            <a:lvl1pPr algn="l">
              <a:defRPr sz="2200" b="1" i="0" cap="none" baseline="0">
                <a:solidFill>
                  <a:schemeClr val="bg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9163169" y="6109758"/>
            <a:ext cx="470989" cy="366183"/>
          </a:xfrm>
        </p:spPr>
        <p:txBody>
          <a:bodyPr/>
          <a:lstStyle>
            <a:lvl1pPr algn="ctr">
              <a:defRPr sz="1192" b="0" i="0">
                <a:solidFill>
                  <a:schemeClr val="bg1">
                    <a:alpha val="40000"/>
                  </a:schemeClr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fld id="{30C44A0F-29A5-CC43-BA5A-9EF566F7ED6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/>
          </p:nvPr>
        </p:nvSpPr>
        <p:spPr>
          <a:xfrm>
            <a:off x="454885" y="1090574"/>
            <a:ext cx="8943115" cy="4643476"/>
          </a:xfrm>
        </p:spPr>
        <p:txBody>
          <a:bodyPr>
            <a:normAutofit/>
          </a:bodyPr>
          <a:lstStyle>
            <a:lvl1pPr marL="0" indent="0">
              <a:buNone/>
              <a:defRPr sz="1517" b="0" i="0">
                <a:solidFill>
                  <a:schemeClr val="bg1"/>
                </a:solidFill>
                <a:latin typeface="+mj-lt"/>
                <a:ea typeface="Verdana" charset="0"/>
                <a:cs typeface="Verdana" charset="0"/>
              </a:defRPr>
            </a:lvl1pPr>
            <a:lvl2pPr marL="495285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1" name="Рисунок 10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59C12429-2DFE-825D-EF9A-0A55C5E0BF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5" y="6165783"/>
            <a:ext cx="1318170" cy="3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6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53">
          <p15:clr>
            <a:srgbClr val="FBAE40"/>
          </p15:clr>
        </p15:guide>
        <p15:guide id="4" pos="5920">
          <p15:clr>
            <a:srgbClr val="FBAE40"/>
          </p15:clr>
        </p15:guide>
        <p15:guide id="5" orient="horz" pos="3612">
          <p15:clr>
            <a:srgbClr val="FBAE40"/>
          </p15:clr>
        </p15:guide>
        <p15:guide id="9" orient="horz" pos="2183">
          <p15:clr>
            <a:srgbClr val="FBAE40"/>
          </p15:clr>
        </p15:guide>
        <p15:guide id="13" orient="horz" pos="3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Титульный слайд">
    <p:bg>
      <p:bgPr>
        <a:solidFill>
          <a:srgbClr val="FF7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6933" y="441809"/>
            <a:ext cx="8951067" cy="461433"/>
          </a:xfrm>
        </p:spPr>
        <p:txBody>
          <a:bodyPr anchor="ctr">
            <a:noAutofit/>
          </a:bodyPr>
          <a:lstStyle>
            <a:lvl1pPr algn="l">
              <a:defRPr sz="2200" b="1" i="0" cap="none" baseline="0">
                <a:solidFill>
                  <a:schemeClr val="bg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9163169" y="6109758"/>
            <a:ext cx="470989" cy="366183"/>
          </a:xfrm>
        </p:spPr>
        <p:txBody>
          <a:bodyPr/>
          <a:lstStyle>
            <a:lvl1pPr algn="ctr">
              <a:defRPr sz="1192" b="0" i="0">
                <a:solidFill>
                  <a:schemeClr val="bg1">
                    <a:alpha val="40000"/>
                  </a:schemeClr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fld id="{30C44A0F-29A5-CC43-BA5A-9EF566F7ED6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/>
          </p:nvPr>
        </p:nvSpPr>
        <p:spPr>
          <a:xfrm>
            <a:off x="454885" y="1090574"/>
            <a:ext cx="8943115" cy="4643476"/>
          </a:xfrm>
        </p:spPr>
        <p:txBody>
          <a:bodyPr>
            <a:normAutofit/>
          </a:bodyPr>
          <a:lstStyle>
            <a:lvl1pPr marL="0" indent="0">
              <a:buNone/>
              <a:defRPr sz="1517" b="0" i="0">
                <a:solidFill>
                  <a:schemeClr val="bg1"/>
                </a:solidFill>
                <a:latin typeface="+mj-lt"/>
                <a:ea typeface="Verdana" charset="0"/>
                <a:cs typeface="Verdana" charset="0"/>
              </a:defRPr>
            </a:lvl1pPr>
            <a:lvl2pPr marL="495285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Рисунок 6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33CE469F-809A-0AA8-B115-B469F36020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5" y="6165783"/>
            <a:ext cx="1318170" cy="3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65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53">
          <p15:clr>
            <a:srgbClr val="FBAE40"/>
          </p15:clr>
        </p15:guide>
        <p15:guide id="4" pos="5920">
          <p15:clr>
            <a:srgbClr val="FBAE40"/>
          </p15:clr>
        </p15:guide>
        <p15:guide id="5" orient="horz" pos="3612">
          <p15:clr>
            <a:srgbClr val="FBAE40"/>
          </p15:clr>
        </p15:guide>
        <p15:guide id="9" orient="horz" pos="2183">
          <p15:clr>
            <a:srgbClr val="FBAE40"/>
          </p15:clr>
        </p15:guide>
        <p15:guide id="13" orient="horz" pos="34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Титульный слайд">
    <p:bg>
      <p:bgPr>
        <a:solidFill>
          <a:srgbClr val="019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46933" y="441809"/>
            <a:ext cx="8951067" cy="461433"/>
          </a:xfrm>
        </p:spPr>
        <p:txBody>
          <a:bodyPr anchor="ctr">
            <a:noAutofit/>
          </a:bodyPr>
          <a:lstStyle>
            <a:lvl1pPr algn="l">
              <a:defRPr sz="2200" b="1" i="0" cap="none" baseline="0">
                <a:solidFill>
                  <a:schemeClr val="bg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9163169" y="6109758"/>
            <a:ext cx="470989" cy="366183"/>
          </a:xfrm>
        </p:spPr>
        <p:txBody>
          <a:bodyPr/>
          <a:lstStyle>
            <a:lvl1pPr algn="ctr">
              <a:defRPr sz="1192" b="0" i="0">
                <a:solidFill>
                  <a:schemeClr val="bg1">
                    <a:alpha val="40000"/>
                  </a:schemeClr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fld id="{30C44A0F-29A5-CC43-BA5A-9EF566F7ED6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/>
          </p:nvPr>
        </p:nvSpPr>
        <p:spPr>
          <a:xfrm>
            <a:off x="454885" y="1090574"/>
            <a:ext cx="8943115" cy="4643476"/>
          </a:xfrm>
        </p:spPr>
        <p:txBody>
          <a:bodyPr>
            <a:normAutofit/>
          </a:bodyPr>
          <a:lstStyle>
            <a:lvl1pPr marL="0" indent="0">
              <a:buNone/>
              <a:defRPr sz="1517" b="0" i="0">
                <a:solidFill>
                  <a:schemeClr val="bg1"/>
                </a:solidFill>
                <a:latin typeface="+mj-lt"/>
                <a:ea typeface="Verdana" charset="0"/>
                <a:cs typeface="Verdana" charset="0"/>
              </a:defRPr>
            </a:lvl1pPr>
            <a:lvl2pPr marL="495285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Рисунок 6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740A948A-EA18-7F37-3DBC-D7987FA771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5" y="6165783"/>
            <a:ext cx="1318170" cy="3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89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53">
          <p15:clr>
            <a:srgbClr val="FBAE40"/>
          </p15:clr>
        </p15:guide>
        <p15:guide id="4" pos="5920">
          <p15:clr>
            <a:srgbClr val="FBAE40"/>
          </p15:clr>
        </p15:guide>
        <p15:guide id="5" orient="horz" pos="3612">
          <p15:clr>
            <a:srgbClr val="FBAE40"/>
          </p15:clr>
        </p15:guide>
        <p15:guide id="9" orient="horz" pos="2183">
          <p15:clr>
            <a:srgbClr val="FBAE40"/>
          </p15:clr>
        </p15:guide>
        <p15:guide id="13" orient="horz" pos="3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Титульный слайд">
    <p:bg>
      <p:bgPr>
        <a:solidFill>
          <a:srgbClr val="121C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47A9E4-723A-751C-1368-0592EEEFD4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0"/>
            <a:ext cx="9728200" cy="6858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79" userDrawn="1">
          <p15:clr>
            <a:srgbClr val="FBAE40"/>
          </p15:clr>
        </p15:guide>
        <p15:guide id="3" orient="horz" pos="705" userDrawn="1">
          <p15:clr>
            <a:srgbClr val="FBAE40"/>
          </p15:clr>
        </p15:guide>
        <p15:guide id="4" pos="5657" userDrawn="1">
          <p15:clr>
            <a:srgbClr val="FBAE40"/>
          </p15:clr>
        </p15:guide>
        <p15:guide id="5" orient="horz" pos="3608" userDrawn="1">
          <p15:clr>
            <a:srgbClr val="FBAE40"/>
          </p15:clr>
        </p15:guide>
        <p15:guide id="6" pos="311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34BC2F-9F61-DA78-A4D5-9D1145F1A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39" y="2047824"/>
            <a:ext cx="3787186" cy="4606037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FEC6F7E-38A3-D048-851D-B8252BCBBAE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0400" y="2571750"/>
            <a:ext cx="6535822" cy="723905"/>
          </a:xfrm>
        </p:spPr>
        <p:txBody>
          <a:bodyPr anchor="ctr">
            <a:noAutofit/>
          </a:bodyPr>
          <a:lstStyle>
            <a:lvl1pPr algn="l">
              <a:defRPr sz="3467" b="1" i="0" cap="none" baseline="0">
                <a:solidFill>
                  <a:schemeClr val="tx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Имя Фамилия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EA770C6C-39CA-8649-B348-C895C3C0E8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0401" y="3302610"/>
            <a:ext cx="6535444" cy="388011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1" i="0" cap="none" baseline="0">
                <a:solidFill>
                  <a:srgbClr val="0281D0"/>
                </a:solidFill>
                <a:latin typeface="+mj-lt"/>
                <a:ea typeface="Verdana" charset="0"/>
                <a:cs typeface="Verdana" charset="0"/>
              </a:defRPr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BF025F0-4195-9549-963A-655FEE1E79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50108" y="3697576"/>
            <a:ext cx="6535737" cy="406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dirty="0"/>
              <a:t>8 800 000 00 00 </a:t>
            </a:r>
          </a:p>
          <a:p>
            <a:r>
              <a:rPr lang="en-US" dirty="0" err="1"/>
              <a:t>name@digitalleague.ru</a:t>
            </a:r>
            <a:endParaRPr lang="ru-RU" dirty="0"/>
          </a:p>
        </p:txBody>
      </p:sp>
      <p:pic>
        <p:nvPicPr>
          <p:cNvPr id="11" name="Рисунок 10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6408F6B2-EE38-77E6-0835-965C1169AB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5" y="6158945"/>
            <a:ext cx="1318170" cy="3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32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0">
          <p15:clr>
            <a:srgbClr val="FBAE40"/>
          </p15:clr>
        </p15:guide>
        <p15:guide id="3" orient="horz" pos="350">
          <p15:clr>
            <a:srgbClr val="FBAE40"/>
          </p15:clr>
        </p15:guide>
        <p15:guide id="4" pos="5397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pos="2876">
          <p15:clr>
            <a:srgbClr val="FBAE40"/>
          </p15:clr>
        </p15:guide>
        <p15:guide id="9" orient="horz" pos="16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42469B0A-6D80-02B8-68E4-91EA8E8CD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313" y="260008"/>
            <a:ext cx="3873212" cy="6337983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6411F57-A7A4-F24B-90DA-ADE630C543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0400" y="2571750"/>
            <a:ext cx="6535822" cy="723905"/>
          </a:xfrm>
        </p:spPr>
        <p:txBody>
          <a:bodyPr anchor="ctr">
            <a:noAutofit/>
          </a:bodyPr>
          <a:lstStyle>
            <a:lvl1pPr algn="l">
              <a:defRPr sz="3467" b="1" i="0" cap="none" baseline="0">
                <a:solidFill>
                  <a:schemeClr val="tx1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Имя Фамилия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FCE692FB-35DE-B147-ACA9-16EE86DE099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0401" y="3302610"/>
            <a:ext cx="6535444" cy="388011"/>
          </a:xfrm>
        </p:spPr>
        <p:txBody>
          <a:bodyPr anchor="t">
            <a:noAutofit/>
          </a:bodyPr>
          <a:lstStyle>
            <a:lvl1pPr marL="0" indent="0" algn="l">
              <a:buNone/>
              <a:defRPr sz="1800" b="1" i="0" cap="none" baseline="0">
                <a:solidFill>
                  <a:srgbClr val="0281D0"/>
                </a:solidFill>
                <a:latin typeface="+mj-lt"/>
                <a:ea typeface="Verdana" charset="0"/>
                <a:cs typeface="Verdana" charset="0"/>
              </a:defRPr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5E41010A-13A6-CF45-867A-FDB1211794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50108" y="3697576"/>
            <a:ext cx="6535737" cy="4064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r>
              <a:rPr lang="en-US" dirty="0"/>
              <a:t>8 800 000 00 00 </a:t>
            </a:r>
          </a:p>
          <a:p>
            <a:r>
              <a:rPr lang="en-US" dirty="0" err="1"/>
              <a:t>name@digitalleague.ru</a:t>
            </a:r>
            <a:endParaRPr lang="ru-RU" dirty="0"/>
          </a:p>
        </p:txBody>
      </p:sp>
      <p:pic>
        <p:nvPicPr>
          <p:cNvPr id="13" name="Рисунок 12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2C26B3E8-2508-DA64-9174-2EFFE90E79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5" y="6158945"/>
            <a:ext cx="1318170" cy="3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31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40">
          <p15:clr>
            <a:srgbClr val="FBAE40"/>
          </p15:clr>
        </p15:guide>
        <p15:guide id="3" orient="horz" pos="350">
          <p15:clr>
            <a:srgbClr val="FBAE40"/>
          </p15:clr>
        </p15:guide>
        <p15:guide id="4" pos="5138" userDrawn="1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pos="2876">
          <p15:clr>
            <a:srgbClr val="FBAE40"/>
          </p15:clr>
        </p15:guide>
        <p15:guide id="9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00548A3E-870E-0602-9CC4-223E839B29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950" y="1490028"/>
            <a:ext cx="2499924" cy="515251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2688" y="986801"/>
            <a:ext cx="6206482" cy="618688"/>
          </a:xfrm>
        </p:spPr>
        <p:txBody>
          <a:bodyPr anchor="t">
            <a:normAutofit/>
          </a:bodyPr>
          <a:lstStyle>
            <a:lvl1pPr algn="l">
              <a:defRPr sz="3467" b="1" i="0" cap="all" baseline="0">
                <a:solidFill>
                  <a:srgbClr val="019C37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01.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52689" y="1588556"/>
            <a:ext cx="6123684" cy="388011"/>
          </a:xfrm>
        </p:spPr>
        <p:txBody>
          <a:bodyPr anchor="ctr">
            <a:noAutofit/>
          </a:bodyPr>
          <a:lstStyle>
            <a:lvl1pPr marL="0" indent="0" algn="l">
              <a:buNone/>
              <a:defRPr sz="1517" b="0" i="0" cap="none" baseline="0">
                <a:solidFill>
                  <a:schemeClr val="tx1"/>
                </a:solidFill>
                <a:latin typeface="+mj-lt"/>
                <a:ea typeface="Verdana" charset="0"/>
                <a:cs typeface="Verdana" charset="0"/>
              </a:defRPr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ru-RU" dirty="0"/>
              <a:t>Название раздела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093" y="6107880"/>
            <a:ext cx="375044" cy="3766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D45E26-EEF4-3344-BB99-C88AD3ABC97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875" y="6144965"/>
            <a:ext cx="1318171" cy="33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01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5547">
          <p15:clr>
            <a:srgbClr val="FBAE40"/>
          </p15:clr>
        </p15:guide>
        <p15:guide id="5" orient="horz" pos="3612">
          <p15:clr>
            <a:srgbClr val="FBAE40"/>
          </p15:clr>
        </p15:guide>
        <p15:guide id="6" pos="3116">
          <p15:clr>
            <a:srgbClr val="FBAE40"/>
          </p15:clr>
        </p15:guide>
        <p15:guide id="9" orient="horz" pos="2196">
          <p15:clr>
            <a:srgbClr val="FBAE40"/>
          </p15:clr>
        </p15:guide>
        <p15:guide id="10" pos="353" userDrawn="1">
          <p15:clr>
            <a:srgbClr val="FBAE40"/>
          </p15:clr>
        </p15:guide>
        <p15:guide id="11" orient="horz" pos="68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текст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8447EA06-58C8-4127-5C29-337CFAA73A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12" y="1158580"/>
            <a:ext cx="3025433" cy="539186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B173AF-AFAD-0740-A0B1-E7752E2485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875" y="6144965"/>
            <a:ext cx="1318170" cy="338118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0CED22D-316E-8241-8240-A82E8ED746B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61" y="986801"/>
            <a:ext cx="6206482" cy="618688"/>
          </a:xfrm>
        </p:spPr>
        <p:txBody>
          <a:bodyPr anchor="t">
            <a:normAutofit/>
          </a:bodyPr>
          <a:lstStyle>
            <a:lvl1pPr algn="l">
              <a:defRPr sz="3467" b="1" i="0" cap="all" baseline="0">
                <a:solidFill>
                  <a:srgbClr val="0281D0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01.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007E112E-DC53-2A42-B2C6-3A8B6F0BA2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162" y="1588556"/>
            <a:ext cx="6123684" cy="388011"/>
          </a:xfrm>
        </p:spPr>
        <p:txBody>
          <a:bodyPr anchor="ctr">
            <a:noAutofit/>
          </a:bodyPr>
          <a:lstStyle>
            <a:lvl1pPr marL="0" indent="0" algn="l">
              <a:buNone/>
              <a:defRPr sz="1517" b="0" i="0" cap="none" baseline="0">
                <a:solidFill>
                  <a:schemeClr val="tx1"/>
                </a:solidFill>
                <a:latin typeface="+mj-lt"/>
                <a:ea typeface="Verdana" charset="0"/>
                <a:cs typeface="Verdana" charset="0"/>
              </a:defRPr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ru-RU" dirty="0"/>
              <a:t>Название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2799027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5547">
          <p15:clr>
            <a:srgbClr val="FBAE40"/>
          </p15:clr>
        </p15:guide>
        <p15:guide id="5" orient="horz" pos="3612">
          <p15:clr>
            <a:srgbClr val="FBAE40"/>
          </p15:clr>
        </p15:guide>
        <p15:guide id="6" pos="3116">
          <p15:clr>
            <a:srgbClr val="FBAE40"/>
          </p15:clr>
        </p15:guide>
        <p15:guide id="9" orient="horz" pos="2196">
          <p15:clr>
            <a:srgbClr val="FBAE40"/>
          </p15:clr>
        </p15:guide>
        <p15:guide id="10" pos="353" userDrawn="1">
          <p15:clr>
            <a:srgbClr val="FBAE40"/>
          </p15:clr>
        </p15:guide>
        <p15:guide id="11" orient="horz" pos="68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8673CA-5F47-B2CA-3CDE-8528DBF874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9702800" cy="6858000"/>
          </a:xfrm>
          <a:prstGeom prst="rect">
            <a:avLst/>
          </a:prstGeom>
        </p:spPr>
      </p:pic>
      <p:sp>
        <p:nvSpPr>
          <p:cNvPr id="8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9163169" y="6109758"/>
            <a:ext cx="470989" cy="366183"/>
          </a:xfrm>
        </p:spPr>
        <p:txBody>
          <a:bodyPr/>
          <a:lstStyle>
            <a:lvl1pPr algn="ctr">
              <a:defRPr sz="1192" b="0" i="0">
                <a:solidFill>
                  <a:schemeClr val="bg1">
                    <a:alpha val="40000"/>
                  </a:schemeClr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fld id="{30C44A0F-29A5-CC43-BA5A-9EF566F7ED6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1E655E0-70AC-6545-8EF7-945428F1C6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32" y="2469685"/>
            <a:ext cx="6206482" cy="618688"/>
          </a:xfrm>
        </p:spPr>
        <p:txBody>
          <a:bodyPr anchor="t">
            <a:noAutofit/>
          </a:bodyPr>
          <a:lstStyle>
            <a:lvl1pPr algn="l">
              <a:defRPr sz="4800" b="1" i="0" cap="none" baseline="0">
                <a:solidFill>
                  <a:srgbClr val="0281D0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F2FE603F-5B6C-0B4B-8BE3-78F0F3628BF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2333" y="3252062"/>
            <a:ext cx="6123684" cy="388011"/>
          </a:xfrm>
        </p:spPr>
        <p:txBody>
          <a:bodyPr anchor="ctr">
            <a:noAutofit/>
          </a:bodyPr>
          <a:lstStyle>
            <a:lvl1pPr marL="0" marR="0" indent="0" algn="l" defTabSz="990570" rtl="0" eaLnBrk="1" fontAlgn="auto" latinLnBrk="0" hangingPunct="1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i="0" cap="none" baseline="0">
                <a:solidFill>
                  <a:schemeClr val="tx1"/>
                </a:solidFill>
                <a:latin typeface="+mj-lt"/>
                <a:ea typeface="Verdana" charset="0"/>
                <a:cs typeface="Verdana" charset="0"/>
              </a:defRPr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pPr marL="0" marR="0" lvl="0" indent="0" algn="l" defTabSz="990570" rtl="0" eaLnBrk="1" fontAlgn="auto" latinLnBrk="0" hangingPunct="1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ru-RU" dirty="0"/>
              <a:t>Текст текст текст…</a:t>
            </a:r>
          </a:p>
        </p:txBody>
      </p:sp>
      <p:pic>
        <p:nvPicPr>
          <p:cNvPr id="14" name="Рисунок 13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4BA5C97B-B54F-0E98-5902-E8A806EE31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5" y="6158945"/>
            <a:ext cx="1318170" cy="310158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512" userDrawn="1">
          <p15:clr>
            <a:srgbClr val="FBAE40"/>
          </p15:clr>
        </p15:guide>
        <p15:guide id="3" orient="horz" pos="350">
          <p15:clr>
            <a:srgbClr val="FBAE40"/>
          </p15:clr>
        </p15:guide>
        <p15:guide id="4" pos="5397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pos="2876">
          <p15:clr>
            <a:srgbClr val="FBAE40"/>
          </p15:clr>
        </p15:guide>
        <p15:guide id="9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FA8EEA-9333-C927-C8C1-149ADE939A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8216"/>
            <a:ext cx="9702800" cy="6858000"/>
          </a:xfrm>
          <a:prstGeom prst="rect">
            <a:avLst/>
          </a:prstGeom>
        </p:spPr>
      </p:pic>
      <p:sp>
        <p:nvSpPr>
          <p:cNvPr id="8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9163169" y="6109758"/>
            <a:ext cx="470989" cy="366183"/>
          </a:xfrm>
        </p:spPr>
        <p:txBody>
          <a:bodyPr/>
          <a:lstStyle>
            <a:lvl1pPr algn="ctr">
              <a:defRPr sz="1192" b="0" i="0">
                <a:solidFill>
                  <a:schemeClr val="bg1">
                    <a:alpha val="40000"/>
                  </a:schemeClr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fld id="{30C44A0F-29A5-CC43-BA5A-9EF566F7ED6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1E655E0-70AC-6545-8EF7-945428F1C6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32" y="2469685"/>
            <a:ext cx="6206482" cy="618688"/>
          </a:xfrm>
        </p:spPr>
        <p:txBody>
          <a:bodyPr anchor="t">
            <a:noAutofit/>
          </a:bodyPr>
          <a:lstStyle>
            <a:lvl1pPr algn="l">
              <a:defRPr sz="4800" b="1" i="0" cap="none" baseline="0">
                <a:solidFill>
                  <a:srgbClr val="FF7C00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F2FE603F-5B6C-0B4B-8BE3-78F0F3628BF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2333" y="3252062"/>
            <a:ext cx="6123684" cy="388011"/>
          </a:xfrm>
        </p:spPr>
        <p:txBody>
          <a:bodyPr anchor="ctr">
            <a:noAutofit/>
          </a:bodyPr>
          <a:lstStyle>
            <a:lvl1pPr marL="0" marR="0" indent="0" algn="l" defTabSz="990570" rtl="0" eaLnBrk="1" fontAlgn="auto" latinLnBrk="0" hangingPunct="1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i="0" cap="none" baseline="0">
                <a:solidFill>
                  <a:schemeClr val="tx1"/>
                </a:solidFill>
                <a:latin typeface="+mj-lt"/>
                <a:ea typeface="Verdana" charset="0"/>
                <a:cs typeface="Verdana" charset="0"/>
              </a:defRPr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pPr marL="0" marR="0" lvl="0" indent="0" algn="l" defTabSz="990570" rtl="0" eaLnBrk="1" fontAlgn="auto" latinLnBrk="0" hangingPunct="1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ru-RU" dirty="0"/>
              <a:t>Текст текст текст…</a:t>
            </a:r>
          </a:p>
        </p:txBody>
      </p:sp>
      <p:pic>
        <p:nvPicPr>
          <p:cNvPr id="15" name="Рисунок 14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6401B5BB-7D15-21AE-B7D4-BB7C1DBDDC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5" y="6158945"/>
            <a:ext cx="1318170" cy="3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04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">
          <p15:clr>
            <a:srgbClr val="FBAE40"/>
          </p15:clr>
        </p15:guide>
        <p15:guide id="3" orient="horz" pos="350">
          <p15:clr>
            <a:srgbClr val="FBAE40"/>
          </p15:clr>
        </p15:guide>
        <p15:guide id="4" pos="5397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pos="2876">
          <p15:clr>
            <a:srgbClr val="FBAE40"/>
          </p15:clr>
        </p15:guide>
        <p15:guide id="9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6D4B1B-6A18-E631-FB9F-E39C4BD33D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9702800" cy="6858000"/>
          </a:xfrm>
          <a:prstGeom prst="rect">
            <a:avLst/>
          </a:prstGeom>
        </p:spPr>
      </p:pic>
      <p:sp>
        <p:nvSpPr>
          <p:cNvPr id="8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9163169" y="6109758"/>
            <a:ext cx="470989" cy="366183"/>
          </a:xfrm>
        </p:spPr>
        <p:txBody>
          <a:bodyPr/>
          <a:lstStyle>
            <a:lvl1pPr algn="ctr">
              <a:defRPr sz="1192" b="0" i="0">
                <a:solidFill>
                  <a:schemeClr val="bg1">
                    <a:alpha val="40000"/>
                  </a:schemeClr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fld id="{30C44A0F-29A5-CC43-BA5A-9EF566F7ED6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1E655E0-70AC-6545-8EF7-945428F1C6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32" y="2469685"/>
            <a:ext cx="6206482" cy="618688"/>
          </a:xfrm>
        </p:spPr>
        <p:txBody>
          <a:bodyPr anchor="t">
            <a:noAutofit/>
          </a:bodyPr>
          <a:lstStyle>
            <a:lvl1pPr algn="l">
              <a:defRPr sz="4800" b="1" i="0" cap="none" baseline="0">
                <a:solidFill>
                  <a:srgbClr val="019C37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Текст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F2FE603F-5B6C-0B4B-8BE3-78F0F3628BF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2333" y="3252062"/>
            <a:ext cx="6123684" cy="388011"/>
          </a:xfrm>
        </p:spPr>
        <p:txBody>
          <a:bodyPr anchor="ctr">
            <a:noAutofit/>
          </a:bodyPr>
          <a:lstStyle>
            <a:lvl1pPr marL="0" marR="0" indent="0" algn="l" defTabSz="990570" rtl="0" eaLnBrk="1" fontAlgn="auto" latinLnBrk="0" hangingPunct="1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="0" i="0" cap="none" baseline="0">
                <a:solidFill>
                  <a:schemeClr val="tx1"/>
                </a:solidFill>
                <a:latin typeface="+mj-lt"/>
                <a:ea typeface="Verdana" charset="0"/>
                <a:cs typeface="Verdana" charset="0"/>
              </a:defRPr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pPr marL="0" marR="0" lvl="0" indent="0" algn="l" defTabSz="990570" rtl="0" eaLnBrk="1" fontAlgn="auto" latinLnBrk="0" hangingPunct="1">
              <a:lnSpc>
                <a:spcPct val="90000"/>
              </a:lnSpc>
              <a:spcBef>
                <a:spcPts val="1083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ru-RU" dirty="0"/>
              <a:t>Текст текст текст…</a:t>
            </a:r>
          </a:p>
        </p:txBody>
      </p:sp>
      <p:pic>
        <p:nvPicPr>
          <p:cNvPr id="12" name="Рисунок 11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5CC38990-51C3-FDD1-4BA9-36EE627247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5" y="6158945"/>
            <a:ext cx="1318170" cy="3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30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">
          <p15:clr>
            <a:srgbClr val="FBAE40"/>
          </p15:clr>
        </p15:guide>
        <p15:guide id="3" orient="horz" pos="350">
          <p15:clr>
            <a:srgbClr val="FBAE40"/>
          </p15:clr>
        </p15:guide>
        <p15:guide id="4" pos="5397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pos="2876">
          <p15:clr>
            <a:srgbClr val="FBAE40"/>
          </p15:clr>
        </p15:guide>
        <p15:guide id="9" orient="horz" pos="16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9F5922-1D5B-13D9-F1BB-884963446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9702800" cy="6858000"/>
          </a:xfrm>
          <a:prstGeom prst="rect">
            <a:avLst/>
          </a:prstGeom>
        </p:spPr>
      </p:pic>
      <p:sp>
        <p:nvSpPr>
          <p:cNvPr id="8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9163169" y="6109758"/>
            <a:ext cx="470989" cy="366183"/>
          </a:xfrm>
        </p:spPr>
        <p:txBody>
          <a:bodyPr/>
          <a:lstStyle>
            <a:lvl1pPr algn="ctr">
              <a:defRPr sz="1192" b="0" i="0">
                <a:solidFill>
                  <a:srgbClr val="0B75BA">
                    <a:alpha val="40000"/>
                  </a:srgbClr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fld id="{30C44A0F-29A5-CC43-BA5A-9EF566F7ED6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B45D72C-28C2-BB44-987C-FF2281CA1D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151" y="773561"/>
            <a:ext cx="4350473" cy="444241"/>
          </a:xfrm>
        </p:spPr>
        <p:txBody>
          <a:bodyPr anchor="ctr">
            <a:noAutofit/>
          </a:bodyPr>
          <a:lstStyle>
            <a:lvl1pPr algn="l">
              <a:defRPr sz="3200" b="1" i="0" cap="none" baseline="0">
                <a:solidFill>
                  <a:srgbClr val="0281D0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13" name="Текст 14">
            <a:extLst>
              <a:ext uri="{FF2B5EF4-FFF2-40B4-BE49-F238E27FC236}">
                <a16:creationId xmlns:a16="http://schemas.microsoft.com/office/drawing/2014/main" id="{10D34EA3-17DD-1746-A7C3-3ADB4008D0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104" y="1422326"/>
            <a:ext cx="4346608" cy="4470474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rgbClr val="292835"/>
                </a:solidFill>
                <a:latin typeface="+mj-lt"/>
                <a:ea typeface="Verdana" charset="0"/>
                <a:cs typeface="Verdana" charset="0"/>
              </a:defRPr>
            </a:lvl1pPr>
            <a:lvl2pPr marL="495285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8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1BF4BD02-58F0-3039-09E8-1466D7F748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5" y="6158945"/>
            <a:ext cx="1318170" cy="3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30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30" userDrawn="1">
          <p15:clr>
            <a:srgbClr val="FBAE40"/>
          </p15:clr>
        </p15:guide>
        <p15:guide id="3" orient="horz" pos="350">
          <p15:clr>
            <a:srgbClr val="FBAE40"/>
          </p15:clr>
        </p15:guide>
        <p15:guide id="4" pos="5397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pos="2876">
          <p15:clr>
            <a:srgbClr val="FBAE40"/>
          </p15:clr>
        </p15:guide>
        <p15:guide id="9" orient="horz" pos="162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AAB38439-E4E8-5F5A-CA4A-69271ED175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24" y="0"/>
            <a:ext cx="9702800" cy="6858000"/>
          </a:xfrm>
          <a:prstGeom prst="rect">
            <a:avLst/>
          </a:prstGeom>
        </p:spPr>
      </p:pic>
      <p:sp>
        <p:nvSpPr>
          <p:cNvPr id="8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9163169" y="6109758"/>
            <a:ext cx="470989" cy="366183"/>
          </a:xfrm>
        </p:spPr>
        <p:txBody>
          <a:bodyPr/>
          <a:lstStyle>
            <a:lvl1pPr algn="ctr">
              <a:defRPr sz="1192" b="0" i="0">
                <a:solidFill>
                  <a:srgbClr val="EB603A">
                    <a:alpha val="40000"/>
                  </a:srgbClr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fld id="{30C44A0F-29A5-CC43-BA5A-9EF566F7ED6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EFE1992B-8018-A441-90B2-ABD995CB76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151" y="773561"/>
            <a:ext cx="4350473" cy="444241"/>
          </a:xfrm>
        </p:spPr>
        <p:txBody>
          <a:bodyPr anchor="ctr">
            <a:noAutofit/>
          </a:bodyPr>
          <a:lstStyle>
            <a:lvl1pPr algn="l">
              <a:defRPr sz="3200" b="1" i="0" cap="none" baseline="0">
                <a:solidFill>
                  <a:srgbClr val="FF7C00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14" name="Текст 14">
            <a:extLst>
              <a:ext uri="{FF2B5EF4-FFF2-40B4-BE49-F238E27FC236}">
                <a16:creationId xmlns:a16="http://schemas.microsoft.com/office/drawing/2014/main" id="{E83560F1-98BE-964B-8540-C645317F1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104" y="1422326"/>
            <a:ext cx="4346608" cy="4470474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rgbClr val="292835"/>
                </a:solidFill>
                <a:latin typeface="+mj-lt"/>
                <a:ea typeface="Verdana" charset="0"/>
                <a:cs typeface="Verdana" charset="0"/>
              </a:defRPr>
            </a:lvl1pPr>
            <a:lvl2pPr marL="495285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8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711B53B6-4ED2-095A-ABDC-402E04CFCA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5" y="6158945"/>
            <a:ext cx="1318170" cy="3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32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">
          <p15:clr>
            <a:srgbClr val="FBAE40"/>
          </p15:clr>
        </p15:guide>
        <p15:guide id="3" orient="horz" pos="350">
          <p15:clr>
            <a:srgbClr val="FBAE40"/>
          </p15:clr>
        </p15:guide>
        <p15:guide id="4" pos="5397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pos="2876">
          <p15:clr>
            <a:srgbClr val="FBAE40"/>
          </p15:clr>
        </p15:guide>
        <p15:guide id="9" orient="horz" pos="16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A3495B-F515-3BF1-A14D-89F6AB10D2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0"/>
            <a:ext cx="9702800" cy="6858000"/>
          </a:xfrm>
          <a:prstGeom prst="rect">
            <a:avLst/>
          </a:prstGeom>
        </p:spPr>
      </p:pic>
      <p:sp>
        <p:nvSpPr>
          <p:cNvPr id="8" name="Номер слайда 12"/>
          <p:cNvSpPr>
            <a:spLocks noGrp="1"/>
          </p:cNvSpPr>
          <p:nvPr>
            <p:ph type="sldNum" sz="quarter" idx="12"/>
          </p:nvPr>
        </p:nvSpPr>
        <p:spPr>
          <a:xfrm>
            <a:off x="9163169" y="6109758"/>
            <a:ext cx="470989" cy="366183"/>
          </a:xfrm>
        </p:spPr>
        <p:txBody>
          <a:bodyPr/>
          <a:lstStyle>
            <a:lvl1pPr algn="ctr">
              <a:defRPr sz="1192" b="0" i="0">
                <a:solidFill>
                  <a:srgbClr val="00945F">
                    <a:alpha val="40000"/>
                  </a:srgbClr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fld id="{30C44A0F-29A5-CC43-BA5A-9EF566F7ED6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D9FD74-7284-D74B-AAA1-EAF3CF7A3C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151" y="773561"/>
            <a:ext cx="4350473" cy="444241"/>
          </a:xfrm>
        </p:spPr>
        <p:txBody>
          <a:bodyPr anchor="ctr">
            <a:noAutofit/>
          </a:bodyPr>
          <a:lstStyle>
            <a:lvl1pPr algn="l">
              <a:defRPr sz="3200" b="1" i="0" cap="none" baseline="0">
                <a:solidFill>
                  <a:srgbClr val="019C37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12" name="Текст 14">
            <a:extLst>
              <a:ext uri="{FF2B5EF4-FFF2-40B4-BE49-F238E27FC236}">
                <a16:creationId xmlns:a16="http://schemas.microsoft.com/office/drawing/2014/main" id="{6735D081-12F1-6545-8EE9-9CFF8AD72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2104" y="1422326"/>
            <a:ext cx="4346608" cy="4470474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rgbClr val="292835"/>
                </a:solidFill>
                <a:latin typeface="+mj-lt"/>
                <a:ea typeface="Verdana" charset="0"/>
                <a:cs typeface="Verdana" charset="0"/>
              </a:defRPr>
            </a:lvl1pPr>
            <a:lvl2pPr marL="495285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2pPr>
            <a:lvl3pPr marL="990570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3pPr>
            <a:lvl4pPr marL="1485854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4pPr>
            <a:lvl5pPr marL="1981139" indent="0">
              <a:buNone/>
              <a:defRPr b="0" i="0">
                <a:latin typeface="Helvetica Light" charset="0"/>
                <a:ea typeface="Helvetica Light" charset="0"/>
                <a:cs typeface="Helvetica Light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0" name="Рисунок 9" descr="Изображение выглядит как текст,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459224B3-84B9-A0F5-54BF-938275CEB9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75" y="6158945"/>
            <a:ext cx="1318170" cy="31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96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12">
          <p15:clr>
            <a:srgbClr val="FBAE40"/>
          </p15:clr>
        </p15:guide>
        <p15:guide id="3" orient="horz" pos="350">
          <p15:clr>
            <a:srgbClr val="FBAE40"/>
          </p15:clr>
        </p15:guide>
        <p15:guide id="4" pos="5397">
          <p15:clr>
            <a:srgbClr val="FBAE40"/>
          </p15:clr>
        </p15:guide>
        <p15:guide id="5" orient="horz" pos="2890">
          <p15:clr>
            <a:srgbClr val="FBAE40"/>
          </p15:clr>
        </p15:guide>
        <p15:guide id="6" pos="2876">
          <p15:clr>
            <a:srgbClr val="FBAE40"/>
          </p15:clr>
        </p15:guide>
        <p15:guide id="9" orient="horz" pos="16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366185"/>
            <a:ext cx="8543925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8" y="1826684"/>
            <a:ext cx="8543925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</a:t>
            </a:r>
            <a:r>
              <a:rPr lang="ru-RU" dirty="0" err="1"/>
              <a:t>урове</a:t>
            </a:r>
            <a:r>
              <a:rPr lang="en-US" dirty="0" err="1"/>
              <a:t>dsdd</a:t>
            </a:r>
            <a:r>
              <a:rPr lang="ru-RU" dirty="0" err="1"/>
              <a:t>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44A0F-29A5-CC43-BA5A-9EF566F7ED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4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97" r:id="rId2"/>
    <p:sldLayoutId id="2147483810" r:id="rId3"/>
    <p:sldLayoutId id="2147483789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765" r:id="rId10"/>
    <p:sldLayoutId id="2147483800" r:id="rId11"/>
    <p:sldLayoutId id="2147483801" r:id="rId12"/>
    <p:sldLayoutId id="2147483794" r:id="rId13"/>
    <p:sldLayoutId id="2147483808" r:id="rId14"/>
    <p:sldLayoutId id="2147483809" r:id="rId15"/>
    <p:sldLayoutId id="2147483771" r:id="rId16"/>
    <p:sldLayoutId id="2147483796" r:id="rId17"/>
    <p:sldLayoutId id="2147483807" r:id="rId18"/>
  </p:sldLayoutIdLst>
  <p:hf hdr="0" ftr="0" dt="0"/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28D76F-7485-ACA9-17D8-9F3E70E0B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15" y="2170419"/>
            <a:ext cx="7760770" cy="260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64448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Выводы</a:t>
            </a:r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7F41CC97-C95C-3340-9F97-416A5008A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885" y="1132113"/>
            <a:ext cx="8943115" cy="4955177"/>
          </a:xfrm>
          <a:noFill/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+mn-lt"/>
              </a:rPr>
              <a:t>На основе представленных данных можно сделать следующие ключевые выводы: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/>
              <a:t>1. Динамика активности клиентов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+mn-lt"/>
              </a:rPr>
              <a:t>Наблюдается волнообразная активность с выраженным пиком в марте (426 операций) и заметным спадом в феврале (359 операций).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+mn-lt"/>
              </a:rPr>
              <a:t>Это демонстрирует</a:t>
            </a:r>
            <a:r>
              <a:rPr lang="ru-RU" sz="1800" dirty="0"/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latin typeface="+mn-lt"/>
              </a:rPr>
              <a:t> Сезонную активность (разница между месяцами до 18.7%)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latin typeface="+mn-lt"/>
              </a:rPr>
              <a:t> Неравномерную нагрузку на платежную инфраструктуру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ru-RU" sz="1800" dirty="0"/>
              <a:t>Рекомендация: Ввести стимулирующие меры в периоды спада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b="1" dirty="0"/>
              <a:t>2. Финансовые потоки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Суммарный оборот за 5 месяцев составил 20.6 млн руб. при: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900" dirty="0">
                <a:latin typeface="+mn-lt"/>
              </a:rPr>
              <a:t> Среднем чеке 10,377 руб.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latin typeface="+mn-lt"/>
              </a:rPr>
              <a:t> Большой разброс сумм транзакций от 50.36 руб. до 99,969.23 руб.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900" dirty="0">
                <a:latin typeface="+mn-lt"/>
              </a:rPr>
              <a:t> Концентрации капитала (небольшая доля транзакций дает непропорционально большой вклад в оборот)</a:t>
            </a:r>
          </a:p>
          <a:p>
            <a:pPr marL="0" lvl="1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+mn-lt"/>
              </a:rPr>
              <a:t>Рекомендация: Сегментировать клиентов по размеру платежей</a:t>
            </a:r>
            <a:r>
              <a:rPr lang="ru-RU" sz="1800" dirty="0"/>
              <a:t>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37693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 idx="4294967295"/>
          </p:nvPr>
        </p:nvSpPr>
        <p:spPr>
          <a:xfrm>
            <a:off x="71819" y="408831"/>
            <a:ext cx="9755483" cy="1564348"/>
          </a:xfrm>
        </p:spPr>
        <p:txBody>
          <a:bodyPr anchor="ctr">
            <a:normAutofit/>
          </a:bodyPr>
          <a:lstStyle/>
          <a:p>
            <a:pPr algn="ctr"/>
            <a:r>
              <a:rPr lang="ru-RU" sz="7200" b="0" cap="none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Всем спасибо!</a:t>
            </a:r>
          </a:p>
        </p:txBody>
      </p:sp>
    </p:spTree>
    <p:extLst>
      <p:ext uri="{BB962C8B-B14F-4D97-AF65-F5344CB8AC3E}">
        <p14:creationId xmlns:p14="http://schemas.microsoft.com/office/powerpoint/2010/main" val="8160276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7A2839E-8BB6-EC43-BFE2-13E835911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755" y="3940580"/>
            <a:ext cx="5497107" cy="723905"/>
          </a:xfrm>
        </p:spPr>
        <p:txBody>
          <a:bodyPr/>
          <a:lstStyle/>
          <a:p>
            <a:r>
              <a:rPr lang="ru-RU" sz="2400" dirty="0"/>
              <a:t>Владислав Филатов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12342AF-B96F-644A-A978-34EE29049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8756" y="4671439"/>
            <a:ext cx="4690628" cy="655437"/>
          </a:xfrm>
        </p:spPr>
        <p:txBody>
          <a:bodyPr/>
          <a:lstStyle/>
          <a:p>
            <a:r>
              <a:rPr lang="ru-RU" dirty="0"/>
              <a:t>Стажер </a:t>
            </a:r>
          </a:p>
          <a:p>
            <a:r>
              <a:rPr lang="ru-RU" sz="1200" dirty="0">
                <a:solidFill>
                  <a:schemeClr val="tx1"/>
                </a:solidFill>
              </a:rPr>
              <a:t>группа Ирины Саможеновой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08D7F-4BB2-4105-9991-FA5B6C546166}"/>
              </a:ext>
            </a:extLst>
          </p:cNvPr>
          <p:cNvSpPr txBox="1"/>
          <p:nvPr/>
        </p:nvSpPr>
        <p:spPr>
          <a:xfrm>
            <a:off x="444731" y="1155509"/>
            <a:ext cx="6705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ru-RU" sz="3200" b="1" dirty="0">
                <a:solidFill>
                  <a:schemeClr val="tx2"/>
                </a:solidFill>
              </a:rPr>
              <a:t>Мониторинг транзакций по картам</a:t>
            </a:r>
          </a:p>
          <a:p>
            <a:pPr algn="ctr"/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8827497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6933" y="707816"/>
            <a:ext cx="8951067" cy="461433"/>
          </a:xfrm>
        </p:spPr>
        <p:txBody>
          <a:bodyPr/>
          <a:lstStyle/>
          <a:p>
            <a:r>
              <a:rPr lang="ru-RU" sz="2800" dirty="0"/>
              <a:t>Цель проекта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1" name="Подзаголовок 3">
            <a:extLst>
              <a:ext uri="{FF2B5EF4-FFF2-40B4-BE49-F238E27FC236}">
                <a16:creationId xmlns:a16="http://schemas.microsoft.com/office/drawing/2014/main" id="{A6D04473-CACE-4938-9A87-E7A1E3AC4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4885" y="1489166"/>
            <a:ext cx="8943115" cy="4244884"/>
          </a:xfrm>
          <a:noFill/>
        </p:spPr>
        <p:txBody>
          <a:bodyPr>
            <a:normAutofit/>
          </a:bodyPr>
          <a:lstStyle/>
          <a:p>
            <a:r>
              <a:rPr lang="ru-RU" sz="2400" dirty="0"/>
              <a:t>Система должна иметь возможность создания графика числа транзакций по дням в виде дашборда, построенного на основе данных о совершенных транзакциях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2400" dirty="0"/>
            </a:br>
            <a:br>
              <a:rPr lang="ru-RU" sz="2400" dirty="0"/>
            </a:br>
            <a:r>
              <a:rPr lang="ru-RU" sz="2400" b="1" dirty="0"/>
              <a:t>Бизнес-цель</a:t>
            </a:r>
            <a:r>
              <a:rPr lang="ru-RU" sz="2400" dirty="0"/>
              <a:t>: Обеспечить базовый контроль транзакционной активности для выявления необычных всплесков или падений операций. Упростить ручной анализ данных для дальнейшего принятия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15614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77466" y="2787298"/>
            <a:ext cx="3850746" cy="461433"/>
          </a:xfrm>
        </p:spPr>
        <p:txBody>
          <a:bodyPr/>
          <a:lstStyle/>
          <a:p>
            <a:r>
              <a:rPr lang="ru-RU" sz="2400" dirty="0"/>
              <a:t>Создание таблицы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71A65E-D537-451B-9A31-110540AE1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163" y="3429000"/>
            <a:ext cx="2591162" cy="17337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4905236-66BE-475D-B072-C6332C443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66" y="3443841"/>
            <a:ext cx="4650746" cy="1238423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B19D75B-DCF5-4EB9-ADCC-1DDAA1E5DD11}"/>
              </a:ext>
            </a:extLst>
          </p:cNvPr>
          <p:cNvSpPr txBox="1">
            <a:spLocks/>
          </p:cNvSpPr>
          <p:nvPr/>
        </p:nvSpPr>
        <p:spPr>
          <a:xfrm>
            <a:off x="5874163" y="2787297"/>
            <a:ext cx="3759995" cy="46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90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cap="none" baseline="0">
                <a:solidFill>
                  <a:srgbClr val="0281D0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ru-RU" sz="2400" dirty="0"/>
              <a:t>Схема таблицы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AC8693C-9937-4281-A72B-AAEDFED5E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57" y="373577"/>
            <a:ext cx="8482912" cy="182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A196044-C6FC-7EA4-88D8-FAFA184A9D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dirty="0"/>
              <a:t>Схема </a:t>
            </a:r>
            <a:r>
              <a:rPr lang="en-US" sz="2800" dirty="0"/>
              <a:t>ETL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3"/>
          </p:nvPr>
        </p:nvSpPr>
        <p:spPr>
          <a:xfrm>
            <a:off x="552540" y="1515824"/>
            <a:ext cx="5928160" cy="3730001"/>
          </a:xfrm>
        </p:spPr>
        <p:txBody>
          <a:bodyPr/>
          <a:lstStyle/>
          <a:p>
            <a:pPr fontAlgn="base"/>
            <a:r>
              <a:rPr lang="en-US" sz="1800" dirty="0">
                <a:latin typeface="+mn-lt"/>
              </a:rPr>
              <a:t>1. </a:t>
            </a:r>
            <a:r>
              <a:rPr lang="ru-RU" sz="1800" dirty="0">
                <a:latin typeface="+mn-lt"/>
              </a:rPr>
              <a:t>Извлечение (</a:t>
            </a:r>
            <a:r>
              <a:rPr lang="en-US" sz="1800" dirty="0">
                <a:latin typeface="+mn-lt"/>
              </a:rPr>
              <a:t>Extract):</a:t>
            </a:r>
          </a:p>
          <a:p>
            <a:pPr lvl="1"/>
            <a:r>
              <a:rPr lang="en-US" sz="1800" dirty="0">
                <a:latin typeface="+mn-lt"/>
              </a:rPr>
              <a:t>Python </a:t>
            </a:r>
            <a:r>
              <a:rPr lang="ru-RU" sz="1800" dirty="0">
                <a:latin typeface="+mn-lt"/>
              </a:rPr>
              <a:t>с библиотеками:</a:t>
            </a:r>
          </a:p>
          <a:p>
            <a:pPr marL="781035" lvl="1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csv – </a:t>
            </a:r>
            <a:r>
              <a:rPr lang="ru-RU" sz="1800" dirty="0">
                <a:latin typeface="+mn-lt"/>
              </a:rPr>
              <a:t>обработка </a:t>
            </a:r>
            <a:r>
              <a:rPr lang="en-US" sz="1800" dirty="0">
                <a:latin typeface="+mn-lt"/>
              </a:rPr>
              <a:t>csv-</a:t>
            </a:r>
            <a:r>
              <a:rPr lang="ru-RU" sz="1800" dirty="0">
                <a:latin typeface="+mn-lt"/>
              </a:rPr>
              <a:t>файлов</a:t>
            </a:r>
          </a:p>
          <a:p>
            <a:r>
              <a:rPr lang="ru-RU" sz="1800" dirty="0">
                <a:latin typeface="+mn-lt"/>
              </a:rPr>
              <a:t> 2.  Трансформация (</a:t>
            </a:r>
            <a:r>
              <a:rPr lang="en-US" sz="1800" dirty="0">
                <a:latin typeface="+mn-lt"/>
              </a:rPr>
              <a:t>Transform):</a:t>
            </a:r>
          </a:p>
          <a:p>
            <a:pPr marL="781035" lvl="1" indent="-285750" fontAlgn="base">
              <a:buFont typeface="Arial" panose="020B0604020202020204" pitchFamily="34" charset="0"/>
              <a:buChar char="•"/>
            </a:pPr>
            <a:r>
              <a:rPr lang="ru-RU" sz="1800" dirty="0">
                <a:latin typeface="+mn-lt"/>
              </a:rPr>
              <a:t>Очистка (пропуски, дубликаты).</a:t>
            </a:r>
          </a:p>
          <a:p>
            <a:pPr marL="781035" lvl="1" indent="-285750" fontAlgn="base">
              <a:buFont typeface="Arial" panose="020B0604020202020204" pitchFamily="34" charset="0"/>
              <a:buChar char="•"/>
            </a:pPr>
            <a:r>
              <a:rPr lang="ru-RU" sz="1800" dirty="0">
                <a:latin typeface="+mn-lt"/>
              </a:rPr>
              <a:t>Исключить суммы &lt; 50</a:t>
            </a:r>
          </a:p>
          <a:p>
            <a:r>
              <a:rPr lang="ru-RU" sz="1800" dirty="0">
                <a:latin typeface="+mn-lt"/>
              </a:rPr>
              <a:t>  3.    Загрузка (</a:t>
            </a:r>
            <a:r>
              <a:rPr lang="en-US" sz="1800" dirty="0">
                <a:latin typeface="+mn-lt"/>
              </a:rPr>
              <a:t>Load):</a:t>
            </a:r>
          </a:p>
          <a:p>
            <a:pPr marL="781035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psycopg2 – </a:t>
            </a:r>
            <a:r>
              <a:rPr lang="ru-RU" sz="1800" dirty="0">
                <a:latin typeface="+mn-lt"/>
              </a:rPr>
              <a:t>загрузка данных в </a:t>
            </a:r>
            <a:r>
              <a:rPr lang="en-US" sz="1800" dirty="0">
                <a:latin typeface="+mn-lt"/>
              </a:rPr>
              <a:t>PostgreSQL.</a:t>
            </a:r>
            <a:endParaRPr lang="ru-RU" sz="1800" dirty="0">
              <a:latin typeface="+mn-lt"/>
            </a:endParaRP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690776F-EADB-91C9-AB22-9CE9E0DDD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96"/>
          <a:stretch>
            <a:fillRect/>
          </a:stretch>
        </p:blipFill>
        <p:spPr bwMode="auto">
          <a:xfrm>
            <a:off x="7124933" y="903242"/>
            <a:ext cx="1388752" cy="4833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09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55C30C9-FCFD-47A8-A1A2-F49FFF74F4C5}"/>
              </a:ext>
            </a:extLst>
          </p:cNvPr>
          <p:cNvSpPr txBox="1">
            <a:spLocks/>
          </p:cNvSpPr>
          <p:nvPr/>
        </p:nvSpPr>
        <p:spPr>
          <a:xfrm>
            <a:off x="1254445" y="563652"/>
            <a:ext cx="3218980" cy="4614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90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b="1" i="0" kern="1200" cap="none" baseline="0">
                <a:solidFill>
                  <a:srgbClr val="0281D0"/>
                </a:solidFill>
                <a:latin typeface="+mj-lt"/>
                <a:ea typeface="Verdana" charset="0"/>
                <a:cs typeface="Verdana" charset="0"/>
              </a:defRPr>
            </a:lvl1pPr>
          </a:lstStyle>
          <a:p>
            <a:r>
              <a:rPr lang="en-US" sz="2800" dirty="0"/>
              <a:t>ETL-</a:t>
            </a:r>
            <a:r>
              <a:rPr lang="ru-RU" sz="2800" dirty="0"/>
              <a:t>скрипт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CA1B34-F862-4BD5-BE48-B754BE81E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45" y="1156490"/>
            <a:ext cx="5459506" cy="473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8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80722C1-C4DD-3358-7CD7-644ED9C90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644" y="598212"/>
            <a:ext cx="5066527" cy="461433"/>
          </a:xfrm>
        </p:spPr>
        <p:txBody>
          <a:bodyPr/>
          <a:lstStyle/>
          <a:p>
            <a:r>
              <a:rPr lang="ru-RU" sz="2800" dirty="0"/>
              <a:t>Наполнение таблицы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98457E-53A1-4D41-AA24-B8B934629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44" y="1389913"/>
            <a:ext cx="5639587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95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234589A-8E58-43DC-8A70-7FA65C950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958" y="793593"/>
            <a:ext cx="6438080" cy="461433"/>
          </a:xfrm>
        </p:spPr>
        <p:txBody>
          <a:bodyPr/>
          <a:lstStyle/>
          <a:p>
            <a:r>
              <a:rPr lang="ru-RU" sz="2400" dirty="0"/>
              <a:t>Тестирование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87E807-131A-46BB-BA78-6890CCC804F0}"/>
              </a:ext>
            </a:extLst>
          </p:cNvPr>
          <p:cNvSpPr txBox="1"/>
          <p:nvPr/>
        </p:nvSpPr>
        <p:spPr>
          <a:xfrm>
            <a:off x="689958" y="1363288"/>
            <a:ext cx="78887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ea typeface="Calibri" panose="020F0502020204030204" pitchFamily="34" charset="0"/>
              </a:rPr>
              <a:t>Проверка</a:t>
            </a:r>
            <a:r>
              <a:rPr lang="ru-RU" sz="1800" b="1" dirty="0">
                <a:effectLst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ea typeface="Calibri" panose="020F0502020204030204" pitchFamily="34" charset="0"/>
              </a:rPr>
              <a:t>качества данных:</a:t>
            </a:r>
          </a:p>
          <a:p>
            <a:pPr marL="457200" algn="just"/>
            <a:r>
              <a:rPr lang="ru-RU" sz="1800" dirty="0">
                <a:effectLst/>
                <a:ea typeface="Calibri" panose="020F0502020204030204" pitchFamily="34" charset="0"/>
              </a:rPr>
              <a:t>- Нет транзакций с</a:t>
            </a:r>
            <a:r>
              <a:rPr lang="en-US" sz="1800" dirty="0">
                <a:effectLst/>
                <a:ea typeface="Calibri" panose="020F0502020204030204" pitchFamily="34" charset="0"/>
              </a:rPr>
              <a:t> </a:t>
            </a:r>
            <a:r>
              <a:rPr lang="ru-RU" sz="1800" dirty="0">
                <a:effectLst/>
                <a:ea typeface="Calibri" panose="020F0502020204030204" pitchFamily="34" charset="0"/>
              </a:rPr>
              <a:t>суммой &lt; 50.</a:t>
            </a:r>
          </a:p>
          <a:p>
            <a:pPr marL="457200" algn="just"/>
            <a:r>
              <a:rPr lang="ru-RU" sz="1800" dirty="0">
                <a:effectLst/>
                <a:ea typeface="Calibri" panose="020F0502020204030204" pitchFamily="34" charset="0"/>
              </a:rPr>
              <a:t>- Некорректные даты (будущие или </a:t>
            </a:r>
            <a:r>
              <a:rPr lang="en-US" sz="1800" dirty="0">
                <a:effectLst/>
                <a:ea typeface="Calibri" panose="020F0502020204030204" pitchFamily="34" charset="0"/>
              </a:rPr>
              <a:t>NULL</a:t>
            </a:r>
            <a:r>
              <a:rPr lang="ru-RU" sz="1800" dirty="0">
                <a:effectLst/>
                <a:ea typeface="Calibri" panose="020F0502020204030204" pitchFamily="34" charset="0"/>
              </a:rPr>
              <a:t>).</a:t>
            </a:r>
          </a:p>
          <a:p>
            <a:pPr marL="742950" indent="-285750" algn="just">
              <a:buFontTx/>
              <a:buChar char="-"/>
            </a:pPr>
            <a:endParaRPr lang="ru-RU" sz="1800" dirty="0">
              <a:effectLst/>
              <a:ea typeface="Calibri" panose="020F0502020204030204" pitchFamily="34" charset="0"/>
            </a:endParaRPr>
          </a:p>
          <a:p>
            <a:pPr algn="just"/>
            <a:r>
              <a:rPr lang="ru-RU" sz="1800" dirty="0">
                <a:effectLst/>
                <a:ea typeface="Calibri" panose="020F0502020204030204" pitchFamily="34" charset="0"/>
              </a:rPr>
              <a:t>Соответствие источнику:</a:t>
            </a:r>
          </a:p>
          <a:p>
            <a:pPr marL="374015" algn="just"/>
            <a:r>
              <a:rPr lang="ru-RU" sz="1800" dirty="0">
                <a:effectLst/>
                <a:ea typeface="Calibri" panose="020F0502020204030204" pitchFamily="34" charset="0"/>
              </a:rPr>
              <a:t>- Совпадение записей из </a:t>
            </a:r>
            <a:r>
              <a:rPr lang="en-US" sz="1800" dirty="0">
                <a:effectLst/>
                <a:ea typeface="Calibri" panose="020F0502020204030204" pitchFamily="34" charset="0"/>
              </a:rPr>
              <a:t>CSV</a:t>
            </a:r>
            <a:r>
              <a:rPr lang="ru-RU" sz="1800" dirty="0">
                <a:effectLst/>
                <a:ea typeface="Calibri" panose="020F0502020204030204" pitchFamily="34" charset="0"/>
              </a:rPr>
              <a:t> и БД (первые 50 строк).</a:t>
            </a:r>
          </a:p>
          <a:p>
            <a:pPr marL="374015" algn="just"/>
            <a:endParaRPr lang="ru-RU" sz="1800" dirty="0">
              <a:effectLst/>
              <a:ea typeface="Calibri" panose="020F0502020204030204" pitchFamily="34" charset="0"/>
            </a:endParaRPr>
          </a:p>
          <a:p>
            <a:pPr algn="just"/>
            <a:r>
              <a:rPr lang="ru-RU" sz="1800" dirty="0">
                <a:effectLst/>
                <a:ea typeface="Calibri" panose="020F0502020204030204" pitchFamily="34" charset="0"/>
              </a:rPr>
              <a:t>Методы проверки:</a:t>
            </a:r>
          </a:p>
          <a:p>
            <a:pPr marL="374015" algn="just"/>
            <a:r>
              <a:rPr lang="ru-RU" sz="1800" dirty="0">
                <a:effectLst/>
                <a:ea typeface="Calibri" panose="020F0502020204030204" pitchFamily="34" charset="0"/>
              </a:rPr>
              <a:t>- Автоматические скрипты на </a:t>
            </a:r>
            <a:r>
              <a:rPr lang="en-US" sz="1800" dirty="0">
                <a:effectLst/>
                <a:ea typeface="Calibri" panose="020F0502020204030204" pitchFamily="34" charset="0"/>
              </a:rPr>
              <a:t>Python</a:t>
            </a:r>
            <a:r>
              <a:rPr lang="ru-RU" sz="1800" dirty="0">
                <a:effectLst/>
                <a:ea typeface="Calibri" panose="020F0502020204030204" pitchFamily="34" charset="0"/>
              </a:rPr>
              <a:t>.</a:t>
            </a:r>
          </a:p>
          <a:p>
            <a:pPr marL="374015" algn="just"/>
            <a:r>
              <a:rPr lang="ru-RU" sz="1800" dirty="0">
                <a:effectLst/>
                <a:ea typeface="Calibri" panose="020F0502020204030204" pitchFamily="34" charset="0"/>
              </a:rPr>
              <a:t>- Ручная выборочная проверка через </a:t>
            </a:r>
            <a:r>
              <a:rPr lang="en-US" sz="1800" dirty="0">
                <a:effectLst/>
                <a:ea typeface="Calibri" panose="020F0502020204030204" pitchFamily="34" charset="0"/>
              </a:rPr>
              <a:t>SQL</a:t>
            </a:r>
            <a:r>
              <a:rPr lang="ru-RU" sz="1800" dirty="0">
                <a:effectLst/>
                <a:ea typeface="Calibri" panose="020F0502020204030204" pitchFamily="34" charset="0"/>
              </a:rPr>
              <a:t>-запросы.</a:t>
            </a:r>
          </a:p>
        </p:txBody>
      </p:sp>
    </p:spTree>
    <p:extLst>
      <p:ext uri="{BB962C8B-B14F-4D97-AF65-F5344CB8AC3E}">
        <p14:creationId xmlns:p14="http://schemas.microsoft.com/office/powerpoint/2010/main" val="411263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234589A-8E58-43DC-8A70-7FA65C950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102" y="469397"/>
            <a:ext cx="8951067" cy="461433"/>
          </a:xfrm>
        </p:spPr>
        <p:txBody>
          <a:bodyPr/>
          <a:lstStyle/>
          <a:p>
            <a:r>
              <a:rPr lang="ru-RU" dirty="0"/>
              <a:t>Дашборд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44A0F-29A5-CC43-BA5A-9EF566F7ED62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1C266C-DE31-4C30-A62E-406B682C7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02" y="1060317"/>
            <a:ext cx="9572783" cy="44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7855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Liga">
      <a:dk1>
        <a:srgbClr val="1E242B"/>
      </a:dk1>
      <a:lt1>
        <a:srgbClr val="FEFFFE"/>
      </a:lt1>
      <a:dk2>
        <a:srgbClr val="0281D0"/>
      </a:dk2>
      <a:lt2>
        <a:srgbClr val="FFFFFF"/>
      </a:lt2>
      <a:accent1>
        <a:srgbClr val="FB5529"/>
      </a:accent1>
      <a:accent2>
        <a:srgbClr val="019C37"/>
      </a:accent2>
      <a:accent3>
        <a:srgbClr val="0281D0"/>
      </a:accent3>
      <a:accent4>
        <a:srgbClr val="0059BF"/>
      </a:accent4>
      <a:accent5>
        <a:srgbClr val="019C37"/>
      </a:accent5>
      <a:accent6>
        <a:srgbClr val="FACA4A"/>
      </a:accent6>
      <a:hlink>
        <a:srgbClr val="0281D0"/>
      </a:hlink>
      <a:folHlink>
        <a:srgbClr val="6041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22336</TotalTime>
  <Words>302</Words>
  <Application>Microsoft Office PowerPoint</Application>
  <PresentationFormat>Лист A4 (210x297 мм)</PresentationFormat>
  <Paragraphs>59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 Light</vt:lpstr>
      <vt:lpstr>Times New Roman</vt:lpstr>
      <vt:lpstr>Специальное оформление</vt:lpstr>
      <vt:lpstr>Презентация PowerPoint</vt:lpstr>
      <vt:lpstr>Владислав Филатов</vt:lpstr>
      <vt:lpstr>Цель проекта</vt:lpstr>
      <vt:lpstr>Создание таблицы</vt:lpstr>
      <vt:lpstr>Схема ETL</vt:lpstr>
      <vt:lpstr>Презентация PowerPoint</vt:lpstr>
      <vt:lpstr>Наполнение таблицы</vt:lpstr>
      <vt:lpstr>Тестирование</vt:lpstr>
      <vt:lpstr>Дашборд</vt:lpstr>
      <vt:lpstr>Выводы</vt:lpstr>
      <vt:lpstr>Всем 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Николишин Николай Дмитриевич</dc:creator>
  <cp:lastModifiedBy>Vlad</cp:lastModifiedBy>
  <cp:revision>720</cp:revision>
  <cp:lastPrinted>2019-04-30T13:12:32Z</cp:lastPrinted>
  <dcterms:created xsi:type="dcterms:W3CDTF">2017-01-09T10:54:16Z</dcterms:created>
  <dcterms:modified xsi:type="dcterms:W3CDTF">2025-06-22T10:15:17Z</dcterms:modified>
</cp:coreProperties>
</file>