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3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5CD-0C06-FAFF-C074-0CAEA0B6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C1AA0-DD89-41BE-0F32-6D00F1815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1743-7922-3184-D239-B66E3F6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D17F-0D59-F1CE-F9B0-86EB7EC8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3F5F-0EFA-349C-4984-AE9EE88D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AD28-A1DF-6A97-9815-ACC348F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AC82-D8C3-76D6-0267-EA5A0888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025E-03F0-9F88-B060-E9496518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D0FB-981D-9A6B-E58D-DA72D9C9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25DD-0707-6FBE-A869-72EF0D10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7B554-1473-87AA-6F9F-92935CCAF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E53BD-869E-D87E-003F-38778A94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A897-224F-AC09-FE77-E30720B9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8C02-C1D2-5A97-1975-6238C60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79AB-DE50-22B5-3F50-CBD6E79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2F20-9B3E-1094-B866-F690FAAF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BEFB-808D-9247-2CD2-4D3B55B3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5102-B7D7-A17D-176D-E53F7327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AE53-5DE8-BF9A-95A5-96CB21BC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3739-15B3-3497-A5AC-5E5F2134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3A75-D2F0-7083-2C08-ECEC655C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5550-7268-EE66-5028-2D58D933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A635-D738-8F79-48D7-2A1A39FE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A197-00B5-F427-E1CD-F574F893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32B3-6613-6A18-FBD4-6845C24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A3A5-B85B-3D42-CD1A-2178660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1F1D-7E8D-524D-CA00-587226655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CAD60-6A94-F679-968E-BF410BF9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68F9-4E7F-4641-CFCA-35331505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E6BC9-FF28-3939-E093-1E1CE2CD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CC32-082B-0073-1F84-E2983F6C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6F01-CF53-11A1-F244-12EBF5D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C13C-91C2-FBD7-FD48-B0033C6D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8E79-BC6E-A455-CE3F-8B8E8B72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B60-C92C-DC4C-B3C8-70F3B2494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0C9A0-9F73-B40B-C335-8A36F0594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C5347-BEEF-694A-EB5F-B6401285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E9D18-5ABF-7729-4C04-7C543CDC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A8ADF-F97D-5F84-B85A-C4063F7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0962-E9B0-283C-52B2-30D84D35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B18F8-7535-6D18-02FF-7CB8A156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53219-1264-0170-7738-B0367EC2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79559-05B8-1867-B512-901CD321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E905-4BCC-F25A-DB2F-BB61EE36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E61FA-B1B8-AE8E-BAB4-8D8DF39A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6DF91-7DB1-89ED-7A46-D49C61E6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1E0E-3D3B-C02D-FB26-3C2110D5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68B8-94C4-F1DA-2096-DC24089C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4B27-347E-F989-6F0F-2539D0B6F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D711-5659-E0E3-B681-6C46CEEC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8D7A-48E8-0758-2C02-BA027EC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BCAF-87C0-D87F-7DDE-2A06972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8951-5463-45B8-C35A-07DBBA99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F2F90-5FC5-AE9C-7280-09249B022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32B9-7A88-894E-0E96-9C4E6327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B712-EBD1-8C7D-461A-0E535FA9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2EA7-78F8-049F-D25D-8478D0A9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966B-3FA4-57DC-E621-5D31A45A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E0E8-A52A-273C-2179-FFDC1C6E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75CF-90DE-777F-B522-EC969C52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AA99-597A-44D0-7E98-4FE71A62B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106C-5AD1-4D64-BD58-72501766858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DC6E-34A3-DB49-76DF-76791D22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7167-9F79-BEC5-1C94-819414DD1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366D-7A4C-46DC-974E-99F9F6DA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F79B-15C5-3787-DAF3-749ECC4A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0" y="-359040"/>
            <a:ext cx="9144000" cy="2387600"/>
          </a:xfrm>
        </p:spPr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1723-6CA5-0CD2-A2E5-654E66F0C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5B88855-8F5C-6CFB-E6D8-646E1780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8" y="212726"/>
            <a:ext cx="2276474" cy="2276474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63D7CA-52EB-71F6-1D71-5160CA389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42" y="149754"/>
            <a:ext cx="2228850" cy="222885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EBB15B5-C367-2A2F-A5F1-3DBADCE93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8" y="3420533"/>
            <a:ext cx="2228850" cy="2228850"/>
          </a:xfrm>
          <a:prstGeom prst="rect">
            <a:avLst/>
          </a:prstGeom>
        </p:spPr>
      </p:pic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E267169-EAE3-0F46-DFEC-84DB2B876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42" y="3255962"/>
            <a:ext cx="2228850" cy="2228850"/>
          </a:xfrm>
          <a:prstGeom prst="rect">
            <a:avLst/>
          </a:prstGeom>
        </p:spPr>
      </p:pic>
      <p:pic>
        <p:nvPicPr>
          <p:cNvPr id="13" name="Picture 1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197509A-D19E-00B6-24AC-28C09FFBD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078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8DED-C7B1-132A-D5A1-CB24F20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ECC5D59-082B-EC6E-747E-D492AFA2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2" y="1648355"/>
            <a:ext cx="2228850" cy="222885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4A8BAE0-9581-1355-BDA2-57670DAA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4" y="1648355"/>
            <a:ext cx="2228850" cy="222885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7229219-3F25-6CFD-BE61-528D9203E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08" y="1690688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DF49-7469-5FDE-4CD4-406A16AF9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2558-7EE8-0430-C315-B35B00DE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6726E01-9BEA-2A14-2C9D-4BBF40A53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85775"/>
            <a:ext cx="2228850" cy="222885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A40C97C-E553-E465-AEEB-6BD34C3D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04" y="473604"/>
            <a:ext cx="2228850" cy="222885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15A079B-CE57-5DC1-590D-3A180E931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19" y="485775"/>
            <a:ext cx="2228850" cy="2228850"/>
          </a:xfrm>
          <a:prstGeom prst="rect">
            <a:avLst/>
          </a:prstGeom>
        </p:spPr>
      </p:pic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C905950-A7E7-95E3-DD23-F7F56329E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3640667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AEB0-4739-3545-C75A-510AF1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06E3C9A-5BC9-CB28-C341-29095B4A5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2" y="576263"/>
            <a:ext cx="2228850" cy="2228850"/>
          </a:xfr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6A2C456-126E-E755-3235-21D4E9AAA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41" y="824442"/>
            <a:ext cx="2228850" cy="222885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FEAA557-4CAD-987F-7031-449106DD8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42" y="3804709"/>
            <a:ext cx="2228850" cy="2228850"/>
          </a:xfrm>
          <a:prstGeom prst="rect">
            <a:avLst/>
          </a:prstGeom>
        </p:spPr>
      </p:pic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3804906-3A22-93B6-2C05-F63D3D0AA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09" y="314642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6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DB0-2AD8-4AA5-4B65-70B56E9F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81300" y="-1049337"/>
            <a:ext cx="9144000" cy="2387600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90F8B-12AB-B4CE-6773-70B9DEC4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6238"/>
            <a:ext cx="9144000" cy="1655762"/>
          </a:xfrm>
        </p:spPr>
        <p:txBody>
          <a:bodyPr/>
          <a:lstStyle/>
          <a:p>
            <a:r>
              <a:rPr lang="en-US" dirty="0"/>
              <a:t>void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CD24299-F5A4-89DA-AFCC-DC69CAE5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5" y="1271058"/>
            <a:ext cx="2228850" cy="222885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85D0F51-1411-BE09-0F0E-1420A9E7A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688042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equipment</vt:lpstr>
      <vt:lpstr>Tech</vt:lpstr>
      <vt:lpstr>cab</vt:lpstr>
      <vt:lpstr>PowerPoint Presentation</vt:lpstr>
      <vt:lpstr>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</dc:title>
  <dc:creator>Weymouth, Aaron</dc:creator>
  <cp:lastModifiedBy>Weymouth, Aaron</cp:lastModifiedBy>
  <cp:revision>1</cp:revision>
  <dcterms:created xsi:type="dcterms:W3CDTF">2023-10-09T01:00:54Z</dcterms:created>
  <dcterms:modified xsi:type="dcterms:W3CDTF">2023-10-09T01:04:11Z</dcterms:modified>
</cp:coreProperties>
</file>