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theme/theme3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2" r:id="rId22"/>
    <p:sldMasterId id="2147483694" r:id="rId23"/>
    <p:sldMasterId id="2147483696" r:id="rId24"/>
    <p:sldMasterId id="2147483698" r:id="rId25"/>
    <p:sldMasterId id="2147483700" r:id="rId26"/>
    <p:sldMasterId id="2147483702" r:id="rId27"/>
    <p:sldMasterId id="2147483704" r:id="rId28"/>
    <p:sldMasterId id="2147483706" r:id="rId29"/>
    <p:sldMasterId id="2147483708" r:id="rId30"/>
    <p:sldMasterId id="2147483710" r:id="rId31"/>
    <p:sldMasterId id="2147483712" r:id="rId32"/>
  </p:sldMasterIdLst>
  <p:notesMasterIdLst>
    <p:notesMasterId r:id="rId61"/>
  </p:notesMasterIdLst>
  <p:sldIdLst>
    <p:sldId id="256" r:id="rId33"/>
    <p:sldId id="266" r:id="rId34"/>
    <p:sldId id="271" r:id="rId35"/>
    <p:sldId id="257" r:id="rId36"/>
    <p:sldId id="259" r:id="rId37"/>
    <p:sldId id="258" r:id="rId38"/>
    <p:sldId id="260" r:id="rId39"/>
    <p:sldId id="263" r:id="rId40"/>
    <p:sldId id="269" r:id="rId41"/>
    <p:sldId id="282" r:id="rId42"/>
    <p:sldId id="280" r:id="rId43"/>
    <p:sldId id="281" r:id="rId44"/>
    <p:sldId id="274" r:id="rId45"/>
    <p:sldId id="283" r:id="rId46"/>
    <p:sldId id="284" r:id="rId47"/>
    <p:sldId id="261" r:id="rId48"/>
    <p:sldId id="262" r:id="rId49"/>
    <p:sldId id="264" r:id="rId50"/>
    <p:sldId id="265" r:id="rId51"/>
    <p:sldId id="267" r:id="rId52"/>
    <p:sldId id="268" r:id="rId53"/>
    <p:sldId id="270" r:id="rId54"/>
    <p:sldId id="272" r:id="rId55"/>
    <p:sldId id="273" r:id="rId56"/>
    <p:sldId id="275" r:id="rId57"/>
    <p:sldId id="276" r:id="rId58"/>
    <p:sldId id="277" r:id="rId59"/>
    <p:sldId id="278" r:id="rId60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125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2.xml"/><Relationship Id="rId42" Type="http://schemas.openxmlformats.org/officeDocument/2006/relationships/slide" Target="slides/slide10.xml"/><Relationship Id="rId47" Type="http://schemas.openxmlformats.org/officeDocument/2006/relationships/slide" Target="slides/slide15.xml"/><Relationship Id="rId50" Type="http://schemas.openxmlformats.org/officeDocument/2006/relationships/slide" Target="slides/slide18.xml"/><Relationship Id="rId55" Type="http://schemas.openxmlformats.org/officeDocument/2006/relationships/slide" Target="slides/slide23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5.xml"/><Relationship Id="rId40" Type="http://schemas.openxmlformats.org/officeDocument/2006/relationships/slide" Target="slides/slide8.xml"/><Relationship Id="rId45" Type="http://schemas.openxmlformats.org/officeDocument/2006/relationships/slide" Target="slides/slide13.xml"/><Relationship Id="rId53" Type="http://schemas.openxmlformats.org/officeDocument/2006/relationships/slide" Target="slides/slide21.xml"/><Relationship Id="rId58" Type="http://schemas.openxmlformats.org/officeDocument/2006/relationships/slide" Target="slides/slide26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3.xml"/><Relationship Id="rId43" Type="http://schemas.openxmlformats.org/officeDocument/2006/relationships/slide" Target="slides/slide11.xml"/><Relationship Id="rId48" Type="http://schemas.openxmlformats.org/officeDocument/2006/relationships/slide" Target="slides/slide16.xml"/><Relationship Id="rId56" Type="http://schemas.openxmlformats.org/officeDocument/2006/relationships/slide" Target="slides/slide24.xml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1.xml"/><Relationship Id="rId38" Type="http://schemas.openxmlformats.org/officeDocument/2006/relationships/slide" Target="slides/slide6.xml"/><Relationship Id="rId46" Type="http://schemas.openxmlformats.org/officeDocument/2006/relationships/slide" Target="slides/slide14.xml"/><Relationship Id="rId59" Type="http://schemas.openxmlformats.org/officeDocument/2006/relationships/slide" Target="slides/slide27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9.xml"/><Relationship Id="rId54" Type="http://schemas.openxmlformats.org/officeDocument/2006/relationships/slide" Target="slides/slide2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4.xml"/><Relationship Id="rId49" Type="http://schemas.openxmlformats.org/officeDocument/2006/relationships/slide" Target="slides/slide17.xml"/><Relationship Id="rId57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2.xml"/><Relationship Id="rId52" Type="http://schemas.openxmlformats.org/officeDocument/2006/relationships/slide" Target="slides/slide20.xml"/><Relationship Id="rId60" Type="http://schemas.openxmlformats.org/officeDocument/2006/relationships/slide" Target="slides/slide28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4494B-AD4F-4748-A0E1-C8065AA35EF0}" type="datetimeFigureOut">
              <a:rPr lang="bg-BG" smtClean="0"/>
              <a:t>22.4.2025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02A5C-1DC1-4EDC-8D2C-8C4000D285C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609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02A5C-1DC1-4EDC-8D2C-8C4000D285CB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3867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02A5C-1DC1-4EDC-8D2C-8C4000D285CB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8536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02A5C-1DC1-4EDC-8D2C-8C4000D285CB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37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677520"/>
            <a:ext cx="50943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BOD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13160" y="677520"/>
            <a:ext cx="50943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13160" y="677520"/>
            <a:ext cx="50943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13160" y="677520"/>
            <a:ext cx="50943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1155960"/>
            <a:ext cx="4160520" cy="2385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155;p19"/>
          <p:cNvGrpSpPr/>
          <p:nvPr/>
        </p:nvGrpSpPr>
        <p:grpSpPr>
          <a:xfrm>
            <a:off x="-145080" y="-504000"/>
            <a:ext cx="9434160" cy="6151320"/>
            <a:chOff x="-145080" y="-504000"/>
            <a:chExt cx="9434160" cy="6151320"/>
          </a:xfrm>
        </p:grpSpPr>
        <p:sp>
          <p:nvSpPr>
            <p:cNvPr id="73" name="Google Shape;156;p19"/>
            <p:cNvSpPr/>
            <p:nvPr/>
          </p:nvSpPr>
          <p:spPr>
            <a:xfrm rot="10800000" flipH="1">
              <a:off x="534240" y="467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" name="Google Shape;157;p19"/>
            <p:cNvSpPr/>
            <p:nvPr/>
          </p:nvSpPr>
          <p:spPr>
            <a:xfrm>
              <a:off x="-145080" y="392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" name="Google Shape;158;p19"/>
            <p:cNvSpPr/>
            <p:nvPr/>
          </p:nvSpPr>
          <p:spPr>
            <a:xfrm>
              <a:off x="-145080" y="44197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" name="Google Shape;159;p19"/>
            <p:cNvSpPr/>
            <p:nvPr/>
          </p:nvSpPr>
          <p:spPr>
            <a:xfrm flipH="1">
              <a:off x="8430120" y="46443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" name="Google Shape;160;p19"/>
            <p:cNvSpPr/>
            <p:nvPr/>
          </p:nvSpPr>
          <p:spPr>
            <a:xfrm rot="10800000" flipH="1">
              <a:off x="-126000" y="-428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8" name="Google Shape;161;p19"/>
            <p:cNvSpPr/>
            <p:nvPr/>
          </p:nvSpPr>
          <p:spPr>
            <a:xfrm flipH="1">
              <a:off x="7769880" y="-5040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" name="Google Shape;162;p19"/>
            <p:cNvSpPr/>
            <p:nvPr/>
          </p:nvSpPr>
          <p:spPr>
            <a:xfrm rot="10800000">
              <a:off x="8450640" y="251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" name="Google Shape;163;p19"/>
            <p:cNvSpPr/>
            <p:nvPr/>
          </p:nvSpPr>
          <p:spPr>
            <a:xfrm rot="10800000">
              <a:off x="8450640" y="-244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0000" y="1270440"/>
            <a:ext cx="3777120" cy="1709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122080" y="1060200"/>
            <a:ext cx="3108960" cy="3108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168;p20"/>
          <p:cNvGrpSpPr/>
          <p:nvPr/>
        </p:nvGrpSpPr>
        <p:grpSpPr>
          <a:xfrm>
            <a:off x="-247320" y="-445680"/>
            <a:ext cx="9637920" cy="6029280"/>
            <a:chOff x="-247320" y="-445680"/>
            <a:chExt cx="9637920" cy="6029280"/>
          </a:xfrm>
        </p:grpSpPr>
        <p:sp>
          <p:nvSpPr>
            <p:cNvPr id="84" name="Google Shape;169;p20"/>
            <p:cNvSpPr/>
            <p:nvPr/>
          </p:nvSpPr>
          <p:spPr>
            <a:xfrm>
              <a:off x="-125640" y="44532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" name="Google Shape;170;p20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" name="Google Shape;171;p20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" name="Google Shape;172;p20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" name="Google Shape;173;p20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" name="Google Shape;174;p20"/>
            <p:cNvSpPr/>
            <p:nvPr/>
          </p:nvSpPr>
          <p:spPr>
            <a:xfrm rot="10800000">
              <a:off x="8431200" y="-403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" name="Google Shape;175;p20"/>
            <p:cNvSpPr/>
            <p:nvPr/>
          </p:nvSpPr>
          <p:spPr>
            <a:xfrm>
              <a:off x="-125640" y="39967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" name="Google Shape;176;p20"/>
            <p:cNvSpPr/>
            <p:nvPr/>
          </p:nvSpPr>
          <p:spPr>
            <a:xfrm>
              <a:off x="8430840" y="468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0000" y="1637640"/>
            <a:ext cx="3597480" cy="106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13160" y="2384280"/>
            <a:ext cx="4344120" cy="9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713160" y="1468440"/>
            <a:ext cx="1263960" cy="9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180;p21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97" name="Google Shape;181;p21"/>
            <p:cNvSpPr/>
            <p:nvPr/>
          </p:nvSpPr>
          <p:spPr>
            <a:xfrm flipH="1">
              <a:off x="8430120" y="4453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8" name="Google Shape;182;p21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9" name="Google Shape;183;p21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0" name="Google Shape;184;p21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" name="Google Shape;185;p21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" name="Google Shape;186;p21"/>
            <p:cNvSpPr/>
            <p:nvPr/>
          </p:nvSpPr>
          <p:spPr>
            <a:xfrm rot="10800000" flipH="1">
              <a:off x="-126000" y="-403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3" name="Google Shape;187;p21"/>
            <p:cNvSpPr/>
            <p:nvPr/>
          </p:nvSpPr>
          <p:spPr>
            <a:xfrm flipH="1">
              <a:off x="8430120" y="39967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4" name="Google Shape;188;p21"/>
            <p:cNvSpPr/>
            <p:nvPr/>
          </p:nvSpPr>
          <p:spPr>
            <a:xfrm flipH="1">
              <a:off x="-126360" y="468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837320" y="1796400"/>
            <a:ext cx="3593160" cy="644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92;p22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107" name="Google Shape;193;p22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8" name="Google Shape;194;p22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9" name="Google Shape;195;p22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0" name="Google Shape;196;p22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1" name="Google Shape;197;p22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2" name="Google Shape;198;p22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" name="Google Shape;199;p22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4" name="Google Shape;200;p22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1021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204;p23"/>
          <p:cNvGrpSpPr/>
          <p:nvPr/>
        </p:nvGrpSpPr>
        <p:grpSpPr>
          <a:xfrm>
            <a:off x="-534960" y="-37440"/>
            <a:ext cx="10207440" cy="5621040"/>
            <a:chOff x="-534960" y="-37440"/>
            <a:chExt cx="10207440" cy="5621040"/>
          </a:xfrm>
        </p:grpSpPr>
        <p:sp>
          <p:nvSpPr>
            <p:cNvPr id="118" name="Google Shape;205;p23"/>
            <p:cNvSpPr/>
            <p:nvPr/>
          </p:nvSpPr>
          <p:spPr>
            <a:xfrm>
              <a:off x="-1256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9" name="Google Shape;206;p23"/>
            <p:cNvSpPr/>
            <p:nvPr/>
          </p:nvSpPr>
          <p:spPr>
            <a:xfrm>
              <a:off x="-53496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" name="Google Shape;207;p23"/>
            <p:cNvSpPr/>
            <p:nvPr/>
          </p:nvSpPr>
          <p:spPr>
            <a:xfrm rot="10800000">
              <a:off x="8834040" y="-37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1" name="Google Shape;208;p23"/>
            <p:cNvSpPr/>
            <p:nvPr/>
          </p:nvSpPr>
          <p:spPr>
            <a:xfrm rot="10800000">
              <a:off x="8431200" y="419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2" name="Google Shape;209;p23"/>
            <p:cNvSpPr/>
            <p:nvPr/>
          </p:nvSpPr>
          <p:spPr>
            <a:xfrm flipH="1">
              <a:off x="842328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3" name="Google Shape;210;p23"/>
            <p:cNvSpPr/>
            <p:nvPr/>
          </p:nvSpPr>
          <p:spPr>
            <a:xfrm flipH="1">
              <a:off x="883296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4" name="Google Shape;211;p23"/>
            <p:cNvSpPr/>
            <p:nvPr/>
          </p:nvSpPr>
          <p:spPr>
            <a:xfrm rot="10800000" flipH="1">
              <a:off x="-528840" y="-3744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5" name="Google Shape;212;p23"/>
            <p:cNvSpPr/>
            <p:nvPr/>
          </p:nvSpPr>
          <p:spPr>
            <a:xfrm rot="10800000" flipH="1">
              <a:off x="-126000" y="419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14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216;p24"/>
          <p:cNvGrpSpPr/>
          <p:nvPr/>
        </p:nvGrpSpPr>
        <p:grpSpPr>
          <a:xfrm>
            <a:off x="-310320" y="3500640"/>
            <a:ext cx="9764280" cy="2328120"/>
            <a:chOff x="-310320" y="3500640"/>
            <a:chExt cx="9764280" cy="2328120"/>
          </a:xfrm>
        </p:grpSpPr>
        <p:sp>
          <p:nvSpPr>
            <p:cNvPr id="129" name="Google Shape;217;p24"/>
            <p:cNvSpPr/>
            <p:nvPr/>
          </p:nvSpPr>
          <p:spPr>
            <a:xfrm rot="10800000" flipH="1">
              <a:off x="927000" y="46303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0" name="Google Shape;218;p24"/>
            <p:cNvSpPr/>
            <p:nvPr/>
          </p:nvSpPr>
          <p:spPr>
            <a:xfrm rot="10800000" flipH="1">
              <a:off x="272520" y="48610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1" name="Google Shape;219;p24"/>
            <p:cNvSpPr/>
            <p:nvPr/>
          </p:nvSpPr>
          <p:spPr>
            <a:xfrm>
              <a:off x="-310320" y="3996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2" name="Google Shape;220;p24"/>
            <p:cNvSpPr/>
            <p:nvPr/>
          </p:nvSpPr>
          <p:spPr>
            <a:xfrm>
              <a:off x="-125640" y="3500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" name="Google Shape;221;p24"/>
            <p:cNvSpPr/>
            <p:nvPr/>
          </p:nvSpPr>
          <p:spPr>
            <a:xfrm flipH="1">
              <a:off x="8615160" y="39963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" name="Google Shape;222;p24"/>
            <p:cNvSpPr/>
            <p:nvPr/>
          </p:nvSpPr>
          <p:spPr>
            <a:xfrm flipH="1">
              <a:off x="8423280" y="3500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" name="Google Shape;223;p24"/>
            <p:cNvSpPr/>
            <p:nvPr/>
          </p:nvSpPr>
          <p:spPr>
            <a:xfrm rot="10800000">
              <a:off x="7378200" y="46303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" name="Google Shape;224;p24"/>
            <p:cNvSpPr/>
            <p:nvPr/>
          </p:nvSpPr>
          <p:spPr>
            <a:xfrm rot="10800000">
              <a:off x="8032680" y="486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231;p25"/>
          <p:cNvGrpSpPr/>
          <p:nvPr/>
        </p:nvGrpSpPr>
        <p:grpSpPr>
          <a:xfrm>
            <a:off x="-655560" y="3436920"/>
            <a:ext cx="10454760" cy="2310840"/>
            <a:chOff x="-655560" y="3436920"/>
            <a:chExt cx="10454760" cy="2310840"/>
          </a:xfrm>
        </p:grpSpPr>
        <p:sp>
          <p:nvSpPr>
            <p:cNvPr id="139" name="Google Shape;232;p25"/>
            <p:cNvSpPr/>
            <p:nvPr/>
          </p:nvSpPr>
          <p:spPr>
            <a:xfrm rot="10800000" flipH="1">
              <a:off x="-137160" y="3436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" name="Google Shape;233;p25"/>
            <p:cNvSpPr/>
            <p:nvPr/>
          </p:nvSpPr>
          <p:spPr>
            <a:xfrm>
              <a:off x="183240" y="4541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" name="Google Shape;234;p25"/>
            <p:cNvSpPr/>
            <p:nvPr/>
          </p:nvSpPr>
          <p:spPr>
            <a:xfrm rot="10800000" flipH="1">
              <a:off x="-655920" y="390348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" name="Google Shape;235;p25"/>
            <p:cNvSpPr/>
            <p:nvPr/>
          </p:nvSpPr>
          <p:spPr>
            <a:xfrm rot="10800000">
              <a:off x="8442360" y="3436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3" name="Google Shape;236;p25"/>
            <p:cNvSpPr/>
            <p:nvPr/>
          </p:nvSpPr>
          <p:spPr>
            <a:xfrm flipH="1">
              <a:off x="8121240" y="4541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4" name="Google Shape;237;p25"/>
            <p:cNvSpPr/>
            <p:nvPr/>
          </p:nvSpPr>
          <p:spPr>
            <a:xfrm rot="10800000">
              <a:off x="8960760" y="39034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" name="Google Shape;238;p25"/>
            <p:cNvSpPr/>
            <p:nvPr/>
          </p:nvSpPr>
          <p:spPr>
            <a:xfrm rot="10800000">
              <a:off x="7719120" y="4780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" name="Google Shape;239;p25"/>
            <p:cNvSpPr/>
            <p:nvPr/>
          </p:nvSpPr>
          <p:spPr>
            <a:xfrm rot="10800000">
              <a:off x="586800" y="4780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244;p26"/>
          <p:cNvGrpSpPr/>
          <p:nvPr/>
        </p:nvGrpSpPr>
        <p:grpSpPr>
          <a:xfrm>
            <a:off x="-512280" y="-358200"/>
            <a:ext cx="10169640" cy="5930280"/>
            <a:chOff x="-512280" y="-358200"/>
            <a:chExt cx="10169640" cy="5930280"/>
          </a:xfrm>
        </p:grpSpPr>
        <p:sp>
          <p:nvSpPr>
            <p:cNvPr id="149" name="Google Shape;245;p26"/>
            <p:cNvSpPr/>
            <p:nvPr/>
          </p:nvSpPr>
          <p:spPr>
            <a:xfrm flipH="1">
              <a:off x="8430120" y="40741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" name="Google Shape;246;p26"/>
            <p:cNvSpPr/>
            <p:nvPr/>
          </p:nvSpPr>
          <p:spPr>
            <a:xfrm rot="10800000">
              <a:off x="8818920" y="183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1" name="Google Shape;247;p26"/>
            <p:cNvSpPr/>
            <p:nvPr/>
          </p:nvSpPr>
          <p:spPr>
            <a:xfrm rot="10800000">
              <a:off x="8011800" y="4604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2" name="Google Shape;248;p26"/>
            <p:cNvSpPr/>
            <p:nvPr/>
          </p:nvSpPr>
          <p:spPr>
            <a:xfrm flipH="1">
              <a:off x="8430120" y="-358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3" name="Google Shape;249;p26"/>
            <p:cNvSpPr/>
            <p:nvPr/>
          </p:nvSpPr>
          <p:spPr>
            <a:xfrm>
              <a:off x="-124200" y="4074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" name="Google Shape;250;p26"/>
            <p:cNvSpPr/>
            <p:nvPr/>
          </p:nvSpPr>
          <p:spPr>
            <a:xfrm rot="10800000" flipH="1">
              <a:off x="-512640" y="18324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" name="Google Shape;251;p26"/>
            <p:cNvSpPr/>
            <p:nvPr/>
          </p:nvSpPr>
          <p:spPr>
            <a:xfrm rot="10800000" flipH="1">
              <a:off x="294840" y="4604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6" name="Google Shape;252;p26"/>
            <p:cNvSpPr/>
            <p:nvPr/>
          </p:nvSpPr>
          <p:spPr>
            <a:xfrm>
              <a:off x="-124200" y="-3582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261;p27"/>
          <p:cNvGrpSpPr/>
          <p:nvPr/>
        </p:nvGrpSpPr>
        <p:grpSpPr>
          <a:xfrm>
            <a:off x="-519480" y="2675160"/>
            <a:ext cx="10224360" cy="2743920"/>
            <a:chOff x="-519480" y="2675160"/>
            <a:chExt cx="10224360" cy="2743920"/>
          </a:xfrm>
        </p:grpSpPr>
        <p:sp>
          <p:nvSpPr>
            <p:cNvPr id="159" name="Google Shape;262;p27"/>
            <p:cNvSpPr/>
            <p:nvPr/>
          </p:nvSpPr>
          <p:spPr>
            <a:xfrm rot="10800000" flipH="1">
              <a:off x="-119160" y="308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" name="Google Shape;263;p27"/>
            <p:cNvSpPr/>
            <p:nvPr/>
          </p:nvSpPr>
          <p:spPr>
            <a:xfrm rot="10800000" flipH="1">
              <a:off x="-519840" y="267516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" name="Google Shape;264;p27"/>
            <p:cNvSpPr/>
            <p:nvPr/>
          </p:nvSpPr>
          <p:spPr>
            <a:xfrm>
              <a:off x="-519480" y="395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" name="Google Shape;265;p27"/>
            <p:cNvSpPr/>
            <p:nvPr/>
          </p:nvSpPr>
          <p:spPr>
            <a:xfrm>
              <a:off x="21240" y="445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3" name="Google Shape;266;p27"/>
            <p:cNvSpPr/>
            <p:nvPr/>
          </p:nvSpPr>
          <p:spPr>
            <a:xfrm rot="10800000">
              <a:off x="8465400" y="30852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4" name="Google Shape;267;p27"/>
            <p:cNvSpPr/>
            <p:nvPr/>
          </p:nvSpPr>
          <p:spPr>
            <a:xfrm rot="10800000">
              <a:off x="8866440" y="26751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" name="Google Shape;268;p27"/>
            <p:cNvSpPr/>
            <p:nvPr/>
          </p:nvSpPr>
          <p:spPr>
            <a:xfrm flipH="1">
              <a:off x="8865360" y="395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" name="Google Shape;269;p27"/>
            <p:cNvSpPr/>
            <p:nvPr/>
          </p:nvSpPr>
          <p:spPr>
            <a:xfrm flipH="1">
              <a:off x="8324640" y="44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13160" y="1774080"/>
            <a:ext cx="4675680" cy="1097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280;p28"/>
          <p:cNvGrpSpPr/>
          <p:nvPr/>
        </p:nvGrpSpPr>
        <p:grpSpPr>
          <a:xfrm>
            <a:off x="-266400" y="3341880"/>
            <a:ext cx="9676800" cy="2320920"/>
            <a:chOff x="-266400" y="3341880"/>
            <a:chExt cx="9676800" cy="2320920"/>
          </a:xfrm>
        </p:grpSpPr>
        <p:sp>
          <p:nvSpPr>
            <p:cNvPr id="169" name="Google Shape;281;p28"/>
            <p:cNvSpPr/>
            <p:nvPr/>
          </p:nvSpPr>
          <p:spPr>
            <a:xfrm flipH="1">
              <a:off x="7440840" y="46951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" name="Google Shape;282;p28"/>
            <p:cNvSpPr/>
            <p:nvPr/>
          </p:nvSpPr>
          <p:spPr>
            <a:xfrm>
              <a:off x="863640" y="4695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" name="Google Shape;283;p28"/>
            <p:cNvSpPr/>
            <p:nvPr/>
          </p:nvSpPr>
          <p:spPr>
            <a:xfrm rot="10800000" flipH="1">
              <a:off x="-266760" y="40291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" name="Google Shape;284;p28"/>
            <p:cNvSpPr/>
            <p:nvPr/>
          </p:nvSpPr>
          <p:spPr>
            <a:xfrm>
              <a:off x="153000" y="45244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" name="Google Shape;285;p28"/>
            <p:cNvSpPr/>
            <p:nvPr/>
          </p:nvSpPr>
          <p:spPr>
            <a:xfrm rot="10800000" flipH="1">
              <a:off x="-151560" y="33418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" name="Google Shape;286;p28"/>
            <p:cNvSpPr/>
            <p:nvPr/>
          </p:nvSpPr>
          <p:spPr>
            <a:xfrm rot="10800000">
              <a:off x="8571960" y="4029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" name="Google Shape;287;p28"/>
            <p:cNvSpPr/>
            <p:nvPr/>
          </p:nvSpPr>
          <p:spPr>
            <a:xfrm flipH="1">
              <a:off x="8151840" y="45244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" name="Google Shape;288;p28"/>
            <p:cNvSpPr/>
            <p:nvPr/>
          </p:nvSpPr>
          <p:spPr>
            <a:xfrm rot="10800000">
              <a:off x="8456760" y="3341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352040" y="638280"/>
            <a:ext cx="407844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title"/>
          </p:nvPr>
        </p:nvSpPr>
        <p:spPr>
          <a:xfrm>
            <a:off x="4352040" y="1990440"/>
            <a:ext cx="407844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title"/>
          </p:nvPr>
        </p:nvSpPr>
        <p:spPr>
          <a:xfrm>
            <a:off x="4352040" y="3342960"/>
            <a:ext cx="407844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6;p4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185" name="Google Shape;17;p4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6" name="Google Shape;18;p4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7" name="Google Shape;19;p4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8" name="Google Shape;20;p4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9" name="Google Shape;21;p4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0" name="Google Shape;22;p4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1" name="Google Shape;23;p4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2" name="Google Shape;24;p4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9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314;p31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198" name="Google Shape;315;p31"/>
            <p:cNvSpPr/>
            <p:nvPr/>
          </p:nvSpPr>
          <p:spPr>
            <a:xfrm>
              <a:off x="-1256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9" name="Google Shape;316;p31"/>
            <p:cNvSpPr/>
            <p:nvPr/>
          </p:nvSpPr>
          <p:spPr>
            <a:xfrm>
              <a:off x="-12564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0" name="Google Shape;317;p31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" name="Google Shape;318;p31"/>
            <p:cNvSpPr/>
            <p:nvPr/>
          </p:nvSpPr>
          <p:spPr>
            <a:xfrm rot="10800000" flipH="1">
              <a:off x="34668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2" name="Google Shape;319;p31"/>
            <p:cNvSpPr/>
            <p:nvPr/>
          </p:nvSpPr>
          <p:spPr>
            <a:xfrm rot="10800000">
              <a:off x="7958520" y="-428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3" name="Google Shape;320;p31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4" name="Google Shape;321;p31"/>
            <p:cNvSpPr/>
            <p:nvPr/>
          </p:nvSpPr>
          <p:spPr>
            <a:xfrm>
              <a:off x="84308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5" name="Google Shape;322;p31"/>
            <p:cNvSpPr/>
            <p:nvPr/>
          </p:nvSpPr>
          <p:spPr>
            <a:xfrm>
              <a:off x="843084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324;p32"/>
          <p:cNvGrpSpPr/>
          <p:nvPr/>
        </p:nvGrpSpPr>
        <p:grpSpPr>
          <a:xfrm>
            <a:off x="-476640" y="2900520"/>
            <a:ext cx="10096920" cy="2864880"/>
            <a:chOff x="-476640" y="2900520"/>
            <a:chExt cx="10096920" cy="2864880"/>
          </a:xfrm>
        </p:grpSpPr>
        <p:grpSp>
          <p:nvGrpSpPr>
            <p:cNvPr id="207" name="Google Shape;325;p32"/>
            <p:cNvGrpSpPr/>
            <p:nvPr/>
          </p:nvGrpSpPr>
          <p:grpSpPr>
            <a:xfrm>
              <a:off x="-476640" y="2900520"/>
              <a:ext cx="10096920" cy="2864880"/>
              <a:chOff x="-476640" y="2900520"/>
              <a:chExt cx="10096920" cy="2864880"/>
            </a:xfrm>
          </p:grpSpPr>
          <p:sp>
            <p:nvSpPr>
              <p:cNvPr id="208" name="Google Shape;326;p32"/>
              <p:cNvSpPr/>
              <p:nvPr/>
            </p:nvSpPr>
            <p:spPr>
              <a:xfrm rot="10800000" flipH="1">
                <a:off x="-267120" y="290052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9" name="Google Shape;327;p32"/>
              <p:cNvSpPr/>
              <p:nvPr/>
            </p:nvSpPr>
            <p:spPr>
              <a:xfrm>
                <a:off x="-90720" y="44251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0" name="Google Shape;328;p32"/>
              <p:cNvSpPr/>
              <p:nvPr/>
            </p:nvSpPr>
            <p:spPr>
              <a:xfrm>
                <a:off x="-476640" y="352296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1" name="Google Shape;329;p32"/>
              <p:cNvSpPr/>
              <p:nvPr/>
            </p:nvSpPr>
            <p:spPr>
              <a:xfrm rot="10800000">
                <a:off x="8572320" y="29005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330;p32"/>
              <p:cNvSpPr/>
              <p:nvPr/>
            </p:nvSpPr>
            <p:spPr>
              <a:xfrm flipH="1">
                <a:off x="8395200" y="442512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331;p32"/>
              <p:cNvSpPr/>
              <p:nvPr/>
            </p:nvSpPr>
            <p:spPr>
              <a:xfrm flipH="1">
                <a:off x="8781480" y="352296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332;p32"/>
              <p:cNvSpPr/>
              <p:nvPr/>
            </p:nvSpPr>
            <p:spPr>
              <a:xfrm rot="10800000">
                <a:off x="8010360" y="47977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15" name="Google Shape;333;p32"/>
            <p:cNvSpPr/>
            <p:nvPr/>
          </p:nvSpPr>
          <p:spPr>
            <a:xfrm rot="10800000" flipH="1">
              <a:off x="293400" y="47977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8;p5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217" name="Google Shape;29;p5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8" name="Google Shape;30;p5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9" name="Google Shape;31;p5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0" name="Google Shape;32;p5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1" name="Google Shape;33;p5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2" name="Google Shape;34;p5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3" name="Google Shape;35;p5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4" name="Google Shape;36;p5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43;p6"/>
          <p:cNvGrpSpPr/>
          <p:nvPr/>
        </p:nvGrpSpPr>
        <p:grpSpPr>
          <a:xfrm>
            <a:off x="-247320" y="-283680"/>
            <a:ext cx="9637920" cy="5867280"/>
            <a:chOff x="-247320" y="-283680"/>
            <a:chExt cx="9637920" cy="5867280"/>
          </a:xfrm>
        </p:grpSpPr>
        <p:sp>
          <p:nvSpPr>
            <p:cNvPr id="230" name="Google Shape;44;p6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1" name="Google Shape;45;p6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" name="Google Shape;46;p6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" name="Google Shape;47;p6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" name="Google Shape;48;p6"/>
            <p:cNvSpPr/>
            <p:nvPr/>
          </p:nvSpPr>
          <p:spPr>
            <a:xfrm rot="10800000" flipH="1">
              <a:off x="-126000" y="123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5" name="Google Shape;49;p6"/>
            <p:cNvSpPr/>
            <p:nvPr/>
          </p:nvSpPr>
          <p:spPr>
            <a:xfrm rot="10800000" flipH="1">
              <a:off x="-126000" y="-283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" name="Google Shape;50;p6"/>
            <p:cNvSpPr/>
            <p:nvPr/>
          </p:nvSpPr>
          <p:spPr>
            <a:xfrm rot="10800000" flipH="1">
              <a:off x="8423640" y="123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7" name="Google Shape;51;p6"/>
            <p:cNvSpPr/>
            <p:nvPr/>
          </p:nvSpPr>
          <p:spPr>
            <a:xfrm rot="10800000" flipH="1">
              <a:off x="8423640" y="-283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5549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292280" y="1663920"/>
            <a:ext cx="4138200" cy="18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862800" y="1655640"/>
            <a:ext cx="4567320" cy="1161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0" y="-13680"/>
            <a:ext cx="9143640" cy="51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45" name="PlaceHolder 2"/>
          <p:cNvSpPr>
            <a:spLocks noGrp="1"/>
          </p:cNvSpPr>
          <p:nvPr>
            <p:ph type="title"/>
          </p:nvPr>
        </p:nvSpPr>
        <p:spPr>
          <a:xfrm>
            <a:off x="720000" y="3942720"/>
            <a:ext cx="7703640" cy="6440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16760" y="51120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9;p13"/>
          <p:cNvGrpSpPr/>
          <p:nvPr/>
        </p:nvGrpSpPr>
        <p:grpSpPr>
          <a:xfrm>
            <a:off x="-417600" y="-428760"/>
            <a:ext cx="9978840" cy="6000480"/>
            <a:chOff x="-417600" y="-428760"/>
            <a:chExt cx="9978840" cy="6000480"/>
          </a:xfrm>
        </p:grpSpPr>
        <p:sp>
          <p:nvSpPr>
            <p:cNvPr id="6" name="Google Shape;70;p13"/>
            <p:cNvSpPr/>
            <p:nvPr/>
          </p:nvSpPr>
          <p:spPr>
            <a:xfrm>
              <a:off x="420840" y="-428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" name="Google Shape;71;p13"/>
            <p:cNvSpPr/>
            <p:nvPr/>
          </p:nvSpPr>
          <p:spPr>
            <a:xfrm>
              <a:off x="7884360" y="-428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" name="Google Shape;72;p13"/>
            <p:cNvSpPr/>
            <p:nvPr/>
          </p:nvSpPr>
          <p:spPr>
            <a:xfrm>
              <a:off x="8430840" y="55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73;p13"/>
            <p:cNvSpPr/>
            <p:nvPr/>
          </p:nvSpPr>
          <p:spPr>
            <a:xfrm>
              <a:off x="8430840" y="746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" name="Google Shape;74;p13"/>
            <p:cNvSpPr/>
            <p:nvPr/>
          </p:nvSpPr>
          <p:spPr>
            <a:xfrm>
              <a:off x="-125640" y="55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" name="Google Shape;75;p13"/>
            <p:cNvSpPr/>
            <p:nvPr/>
          </p:nvSpPr>
          <p:spPr>
            <a:xfrm>
              <a:off x="-125640" y="746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76;p13"/>
            <p:cNvSpPr/>
            <p:nvPr/>
          </p:nvSpPr>
          <p:spPr>
            <a:xfrm>
              <a:off x="-417600" y="4604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77;p13"/>
            <p:cNvSpPr/>
            <p:nvPr/>
          </p:nvSpPr>
          <p:spPr>
            <a:xfrm>
              <a:off x="8722800" y="4604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title"/>
          </p:nvPr>
        </p:nvSpPr>
        <p:spPr>
          <a:xfrm>
            <a:off x="1505520" y="12070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title"/>
          </p:nvPr>
        </p:nvSpPr>
        <p:spPr>
          <a:xfrm>
            <a:off x="1505520" y="293940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title"/>
          </p:nvPr>
        </p:nvSpPr>
        <p:spPr>
          <a:xfrm>
            <a:off x="4204800" y="12070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title"/>
          </p:nvPr>
        </p:nvSpPr>
        <p:spPr>
          <a:xfrm>
            <a:off x="4204800" y="293940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6"/>
          <p:cNvSpPr>
            <a:spLocks noGrp="1"/>
          </p:cNvSpPr>
          <p:nvPr>
            <p:ph type="title"/>
          </p:nvPr>
        </p:nvSpPr>
        <p:spPr>
          <a:xfrm>
            <a:off x="6904080" y="12070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7"/>
          <p:cNvSpPr>
            <a:spLocks noGrp="1"/>
          </p:cNvSpPr>
          <p:nvPr>
            <p:ph type="title"/>
          </p:nvPr>
        </p:nvSpPr>
        <p:spPr>
          <a:xfrm>
            <a:off x="6904080" y="293940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98;p14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22" name="Google Shape;99;p14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" name="Google Shape;100;p14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" name="Google Shape;101;p14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" name="Google Shape;102;p14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" name="Google Shape;103;p14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" name="Google Shape;104;p14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" name="Google Shape;105;p14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" name="Google Shape;106;p14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26520" y="3229560"/>
            <a:ext cx="6690960" cy="54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110;p15"/>
          <p:cNvGrpSpPr/>
          <p:nvPr/>
        </p:nvGrpSpPr>
        <p:grpSpPr>
          <a:xfrm>
            <a:off x="-534960" y="-37440"/>
            <a:ext cx="10207440" cy="5621040"/>
            <a:chOff x="-534960" y="-37440"/>
            <a:chExt cx="10207440" cy="5621040"/>
          </a:xfrm>
        </p:grpSpPr>
        <p:sp>
          <p:nvSpPr>
            <p:cNvPr id="32" name="Google Shape;111;p15"/>
            <p:cNvSpPr/>
            <p:nvPr/>
          </p:nvSpPr>
          <p:spPr>
            <a:xfrm>
              <a:off x="-1256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" name="Google Shape;112;p15"/>
            <p:cNvSpPr/>
            <p:nvPr/>
          </p:nvSpPr>
          <p:spPr>
            <a:xfrm>
              <a:off x="-53496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" name="Google Shape;113;p15"/>
            <p:cNvSpPr/>
            <p:nvPr/>
          </p:nvSpPr>
          <p:spPr>
            <a:xfrm rot="10800000">
              <a:off x="8834040" y="-37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" name="Google Shape;114;p15"/>
            <p:cNvSpPr/>
            <p:nvPr/>
          </p:nvSpPr>
          <p:spPr>
            <a:xfrm rot="10800000">
              <a:off x="8431200" y="419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" name="Google Shape;115;p15"/>
            <p:cNvSpPr/>
            <p:nvPr/>
          </p:nvSpPr>
          <p:spPr>
            <a:xfrm flipH="1">
              <a:off x="842328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" name="Google Shape;116;p15"/>
            <p:cNvSpPr/>
            <p:nvPr/>
          </p:nvSpPr>
          <p:spPr>
            <a:xfrm flipH="1">
              <a:off x="883296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" name="Google Shape;117;p15"/>
            <p:cNvSpPr/>
            <p:nvPr/>
          </p:nvSpPr>
          <p:spPr>
            <a:xfrm rot="10800000" flipH="1">
              <a:off x="-528840" y="-3744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" name="Google Shape;118;p15"/>
            <p:cNvSpPr/>
            <p:nvPr/>
          </p:nvSpPr>
          <p:spPr>
            <a:xfrm rot="10800000" flipH="1">
              <a:off x="-126000" y="419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121;p16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42" name="Google Shape;122;p16"/>
            <p:cNvSpPr/>
            <p:nvPr/>
          </p:nvSpPr>
          <p:spPr>
            <a:xfrm>
              <a:off x="-1256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" name="Google Shape;123;p16"/>
            <p:cNvSpPr/>
            <p:nvPr/>
          </p:nvSpPr>
          <p:spPr>
            <a:xfrm>
              <a:off x="-12564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" name="Google Shape;124;p16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" name="Google Shape;125;p16"/>
            <p:cNvSpPr/>
            <p:nvPr/>
          </p:nvSpPr>
          <p:spPr>
            <a:xfrm rot="10800000" flipH="1">
              <a:off x="34668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" name="Google Shape;126;p16"/>
            <p:cNvSpPr/>
            <p:nvPr/>
          </p:nvSpPr>
          <p:spPr>
            <a:xfrm rot="10800000">
              <a:off x="7958520" y="-428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" name="Google Shape;127;p16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" name="Google Shape;128;p16"/>
            <p:cNvSpPr/>
            <p:nvPr/>
          </p:nvSpPr>
          <p:spPr>
            <a:xfrm>
              <a:off x="84308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" name="Google Shape;129;p16"/>
            <p:cNvSpPr/>
            <p:nvPr/>
          </p:nvSpPr>
          <p:spPr>
            <a:xfrm>
              <a:off x="843084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132;p17"/>
          <p:cNvGrpSpPr/>
          <p:nvPr/>
        </p:nvGrpSpPr>
        <p:grpSpPr>
          <a:xfrm>
            <a:off x="-549000" y="-585000"/>
            <a:ext cx="10241640" cy="6168600"/>
            <a:chOff x="-549000" y="-585000"/>
            <a:chExt cx="10241640" cy="6168600"/>
          </a:xfrm>
        </p:grpSpPr>
        <p:sp>
          <p:nvSpPr>
            <p:cNvPr id="52" name="Google Shape;133;p17"/>
            <p:cNvSpPr/>
            <p:nvPr/>
          </p:nvSpPr>
          <p:spPr>
            <a:xfrm>
              <a:off x="29376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" name="Google Shape;134;p17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" name="Google Shape;135;p17"/>
            <p:cNvSpPr/>
            <p:nvPr/>
          </p:nvSpPr>
          <p:spPr>
            <a:xfrm rot="10800000" flipH="1">
              <a:off x="-129600" y="4500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" name="Google Shape;136;p17"/>
            <p:cNvSpPr/>
            <p:nvPr/>
          </p:nvSpPr>
          <p:spPr>
            <a:xfrm rot="10800000" flipH="1">
              <a:off x="-549360" y="4536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" name="Google Shape;137;p17"/>
            <p:cNvSpPr/>
            <p:nvPr/>
          </p:nvSpPr>
          <p:spPr>
            <a:xfrm>
              <a:off x="185040" y="-585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" name="Google Shape;138;p17"/>
            <p:cNvSpPr/>
            <p:nvPr/>
          </p:nvSpPr>
          <p:spPr>
            <a:xfrm rot="10800000">
              <a:off x="8434800" y="45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" name="Google Shape;139;p17"/>
            <p:cNvSpPr/>
            <p:nvPr/>
          </p:nvSpPr>
          <p:spPr>
            <a:xfrm rot="10800000">
              <a:off x="8854200" y="45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" name="Google Shape;140;p17"/>
            <p:cNvSpPr/>
            <p:nvPr/>
          </p:nvSpPr>
          <p:spPr>
            <a:xfrm flipH="1">
              <a:off x="8119440" y="-5850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2" name="Google Shape;144;p18"/>
          <p:cNvGrpSpPr/>
          <p:nvPr/>
        </p:nvGrpSpPr>
        <p:grpSpPr>
          <a:xfrm>
            <a:off x="-476640" y="2900520"/>
            <a:ext cx="10096920" cy="2864880"/>
            <a:chOff x="-476640" y="2900520"/>
            <a:chExt cx="10096920" cy="2864880"/>
          </a:xfrm>
        </p:grpSpPr>
        <p:grpSp>
          <p:nvGrpSpPr>
            <p:cNvPr id="63" name="Google Shape;145;p18"/>
            <p:cNvGrpSpPr/>
            <p:nvPr/>
          </p:nvGrpSpPr>
          <p:grpSpPr>
            <a:xfrm>
              <a:off x="-476640" y="2900520"/>
              <a:ext cx="10096920" cy="2864880"/>
              <a:chOff x="-476640" y="2900520"/>
              <a:chExt cx="10096920" cy="2864880"/>
            </a:xfrm>
          </p:grpSpPr>
          <p:sp>
            <p:nvSpPr>
              <p:cNvPr id="64" name="Google Shape;146;p18"/>
              <p:cNvSpPr/>
              <p:nvPr/>
            </p:nvSpPr>
            <p:spPr>
              <a:xfrm rot="10800000" flipH="1">
                <a:off x="-267120" y="290052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" name="Google Shape;147;p18"/>
              <p:cNvSpPr/>
              <p:nvPr/>
            </p:nvSpPr>
            <p:spPr>
              <a:xfrm>
                <a:off x="-90720" y="44251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" name="Google Shape;148;p18"/>
              <p:cNvSpPr/>
              <p:nvPr/>
            </p:nvSpPr>
            <p:spPr>
              <a:xfrm>
                <a:off x="-476640" y="352296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" name="Google Shape;149;p18"/>
              <p:cNvSpPr/>
              <p:nvPr/>
            </p:nvSpPr>
            <p:spPr>
              <a:xfrm rot="10800000">
                <a:off x="8572320" y="29005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" name="Google Shape;150;p18"/>
              <p:cNvSpPr/>
              <p:nvPr/>
            </p:nvSpPr>
            <p:spPr>
              <a:xfrm flipH="1">
                <a:off x="8395200" y="442512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" name="Google Shape;151;p18"/>
              <p:cNvSpPr/>
              <p:nvPr/>
            </p:nvSpPr>
            <p:spPr>
              <a:xfrm flipH="1">
                <a:off x="8781480" y="352296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0" name="Google Shape;152;p18"/>
              <p:cNvSpPr/>
              <p:nvPr/>
            </p:nvSpPr>
            <p:spPr>
              <a:xfrm rot="10800000">
                <a:off x="8010360" y="47977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71" name="Google Shape;153;p18"/>
            <p:cNvSpPr/>
            <p:nvPr/>
          </p:nvSpPr>
          <p:spPr>
            <a:xfrm rot="10800000" flipH="1">
              <a:off x="293400" y="47977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11072" y="1227250"/>
            <a:ext cx="4792784" cy="78005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600" b="1" dirty="0"/>
              <a:t>Машинно обучение</a:t>
            </a:r>
            <a:endParaRPr lang="fr-FR" sz="3600" b="1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50" name="Google Shape;347;p36"/>
          <p:cNvGrpSpPr/>
          <p:nvPr/>
        </p:nvGrpSpPr>
        <p:grpSpPr>
          <a:xfrm>
            <a:off x="5115240" y="-428760"/>
            <a:ext cx="4275000" cy="6450480"/>
            <a:chOff x="5115240" y="-428760"/>
            <a:chExt cx="4275000" cy="6450480"/>
          </a:xfrm>
        </p:grpSpPr>
        <p:sp>
          <p:nvSpPr>
            <p:cNvPr id="251" name="Google Shape;348;p36"/>
            <p:cNvSpPr/>
            <p:nvPr/>
          </p:nvSpPr>
          <p:spPr>
            <a:xfrm rot="10800000" flipH="1">
              <a:off x="8492040" y="-192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2" name="Google Shape;349;p36"/>
            <p:cNvSpPr/>
            <p:nvPr/>
          </p:nvSpPr>
          <p:spPr>
            <a:xfrm>
              <a:off x="8551800" y="32677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3" name="Google Shape;350;p36"/>
            <p:cNvSpPr/>
            <p:nvPr/>
          </p:nvSpPr>
          <p:spPr>
            <a:xfrm>
              <a:off x="660672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4" name="Google Shape;351;p36"/>
            <p:cNvSpPr/>
            <p:nvPr/>
          </p:nvSpPr>
          <p:spPr>
            <a:xfrm>
              <a:off x="71035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5" name="Google Shape;352;p36"/>
            <p:cNvSpPr/>
            <p:nvPr/>
          </p:nvSpPr>
          <p:spPr>
            <a:xfrm>
              <a:off x="66841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6" name="Google Shape;353;p36"/>
            <p:cNvSpPr/>
            <p:nvPr/>
          </p:nvSpPr>
          <p:spPr>
            <a:xfrm>
              <a:off x="6109920" y="1194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" name="Google Shape;354;p36"/>
            <p:cNvSpPr/>
            <p:nvPr/>
          </p:nvSpPr>
          <p:spPr>
            <a:xfrm>
              <a:off x="6109920" y="697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8" name="Google Shape;355;p36"/>
            <p:cNvSpPr/>
            <p:nvPr/>
          </p:nvSpPr>
          <p:spPr>
            <a:xfrm>
              <a:off x="7587360" y="1194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9" name="Google Shape;356;p36"/>
            <p:cNvSpPr/>
            <p:nvPr/>
          </p:nvSpPr>
          <p:spPr>
            <a:xfrm>
              <a:off x="5634000" y="-428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0" name="Google Shape;357;p36"/>
            <p:cNvSpPr/>
            <p:nvPr/>
          </p:nvSpPr>
          <p:spPr>
            <a:xfrm>
              <a:off x="701784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1" name="Google Shape;358;p36"/>
            <p:cNvSpPr/>
            <p:nvPr/>
          </p:nvSpPr>
          <p:spPr>
            <a:xfrm>
              <a:off x="5193720" y="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2" name="Google Shape;359;p36"/>
            <p:cNvSpPr/>
            <p:nvPr/>
          </p:nvSpPr>
          <p:spPr>
            <a:xfrm>
              <a:off x="8069040" y="16221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" name="Google Shape;360;p36"/>
            <p:cNvSpPr/>
            <p:nvPr/>
          </p:nvSpPr>
          <p:spPr>
            <a:xfrm rot="10800000" flipH="1">
              <a:off x="5114880" y="3656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4" name="Google Shape;361;p36"/>
            <p:cNvSpPr/>
            <p:nvPr/>
          </p:nvSpPr>
          <p:spPr>
            <a:xfrm rot="10800000" flipH="1">
              <a:off x="6606360" y="39250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" name="Google Shape;362;p36"/>
            <p:cNvSpPr/>
            <p:nvPr/>
          </p:nvSpPr>
          <p:spPr>
            <a:xfrm rot="10800000" flipH="1">
              <a:off x="5983560" y="5054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" name="Google Shape;363;p36"/>
            <p:cNvSpPr/>
            <p:nvPr/>
          </p:nvSpPr>
          <p:spPr>
            <a:xfrm rot="10800000" flipH="1">
              <a:off x="7178400" y="3533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7" name="Google Shape;364;p36"/>
            <p:cNvSpPr/>
            <p:nvPr/>
          </p:nvSpPr>
          <p:spPr>
            <a:xfrm rot="10800000" flipH="1">
              <a:off x="6606360" y="46098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8" name="Google Shape;365;p36"/>
            <p:cNvSpPr/>
            <p:nvPr/>
          </p:nvSpPr>
          <p:spPr>
            <a:xfrm rot="10800000" flipH="1">
              <a:off x="5526000" y="4128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9" name="Google Shape;366;p36"/>
            <p:cNvSpPr/>
            <p:nvPr/>
          </p:nvSpPr>
          <p:spPr>
            <a:xfrm>
              <a:off x="8117280" y="2852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0" name="Google Shape;367;p36"/>
            <p:cNvSpPr/>
            <p:nvPr/>
          </p:nvSpPr>
          <p:spPr>
            <a:xfrm>
              <a:off x="8172720" y="3034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5" name="Google Shape;450;p40">
            <a:extLst>
              <a:ext uri="{FF2B5EF4-FFF2-40B4-BE49-F238E27FC236}">
                <a16:creationId xmlns:a16="http://schemas.microsoft.com/office/drawing/2014/main" id="{9D3223CF-0880-F22E-3FBF-4682089D1031}"/>
              </a:ext>
            </a:extLst>
          </p:cNvPr>
          <p:cNvCxnSpPr>
            <a:cxnSpLocks/>
          </p:cNvCxnSpPr>
          <p:nvPr/>
        </p:nvCxnSpPr>
        <p:spPr>
          <a:xfrm>
            <a:off x="496558" y="1925356"/>
            <a:ext cx="4413371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9BD7E2-DCA2-C24C-40A3-9CCAFFD3CD51}"/>
              </a:ext>
            </a:extLst>
          </p:cNvPr>
          <p:cNvSpPr txBox="1"/>
          <p:nvPr/>
        </p:nvSpPr>
        <p:spPr>
          <a:xfrm>
            <a:off x="411072" y="1925356"/>
            <a:ext cx="4445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като инструмент за прогнозиране на температурата на встъкляване (Tg) на полимери</a:t>
            </a:r>
            <a:endParaRPr lang="bg-BG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B8045-5403-F34F-FCBB-DEC00EFBD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6A54A8-577B-5650-7570-D1BA3F2F26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6" y="47504"/>
            <a:ext cx="8437418" cy="472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B213C-9081-17DB-FD01-B8D4C3E5F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CBA18A-8BAB-BDD6-737D-2F1F56D23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6" y="298174"/>
            <a:ext cx="5188226" cy="39226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8EB6DC-D0C4-F2B2-1B2D-B0316B8D5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293" y="344557"/>
            <a:ext cx="3493569" cy="43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3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B3C51-7619-4642-05C5-9E7DB1371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D2568E-B487-4A10-E3AB-C849FB740A0A}"/>
              </a:ext>
            </a:extLst>
          </p:cNvPr>
          <p:cNvSpPr txBox="1"/>
          <p:nvPr/>
        </p:nvSpPr>
        <p:spPr>
          <a:xfrm>
            <a:off x="1577321" y="213030"/>
            <a:ext cx="597755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900" dirty="0"/>
              <a:t>Точност на модела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9632D-9F6A-FF99-DC08-0AD27756E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72" y="894885"/>
            <a:ext cx="4425620" cy="39105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EBD495-8CB6-17EA-24A3-BAFDC84FF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94" y="894886"/>
            <a:ext cx="4425620" cy="391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432;p40"/>
          <p:cNvGrpSpPr/>
          <p:nvPr/>
        </p:nvGrpSpPr>
        <p:grpSpPr>
          <a:xfrm>
            <a:off x="5104800" y="-153360"/>
            <a:ext cx="4218480" cy="6000480"/>
            <a:chOff x="5104800" y="-153360"/>
            <a:chExt cx="4218480" cy="6000480"/>
          </a:xfrm>
        </p:grpSpPr>
        <p:sp>
          <p:nvSpPr>
            <p:cNvPr id="546" name="Google Shape;433;p40"/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7" name="Google Shape;434;p40"/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8" name="Google Shape;435;p40"/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9" name="Google Shape;436;p40"/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0" name="Google Shape;437;p40"/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1" name="Google Shape;438;p40"/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2" name="Google Shape;439;p40"/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3" name="Google Shape;440;p40"/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4" name="Google Shape;441;p40"/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5" name="Google Shape;442;p40"/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6" name="Google Shape;443;p40"/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7" name="Google Shape;444;p40"/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8" name="Google Shape;445;p40"/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9" name="Google Shape;446;p40"/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0" name="Google Shape;447;p40"/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1" name="Google Shape;448;p40"/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2" name="Google Shape;449;p40"/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" name="PlaceHolder 1">
            <a:extLst>
              <a:ext uri="{FF2B5EF4-FFF2-40B4-BE49-F238E27FC236}">
                <a16:creationId xmlns:a16="http://schemas.microsoft.com/office/drawing/2014/main" id="{3D692E62-7FC0-AC35-757E-B19D3968C0FD}"/>
              </a:ext>
            </a:extLst>
          </p:cNvPr>
          <p:cNvSpPr txBox="1">
            <a:spLocks/>
          </p:cNvSpPr>
          <p:nvPr/>
        </p:nvSpPr>
        <p:spPr>
          <a:xfrm>
            <a:off x="691116" y="1310696"/>
            <a:ext cx="5095440" cy="192320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bg-BG" sz="5400" b="1" spc="-1" dirty="0">
                <a:solidFill>
                  <a:schemeClr val="dk1"/>
                </a:solidFill>
                <a:latin typeface="Outfit"/>
                <a:ea typeface="Outfit"/>
              </a:rPr>
              <a:t>Благодаря за вниманието</a:t>
            </a:r>
            <a:r>
              <a:rPr lang="en" sz="5400" b="1" spc="-1" dirty="0">
                <a:solidFill>
                  <a:schemeClr val="dk1"/>
                </a:solidFill>
                <a:latin typeface="Outfit"/>
                <a:ea typeface="Outfit"/>
              </a:rPr>
              <a:t>!</a:t>
            </a:r>
            <a:endParaRPr lang="fr-FR" sz="5400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0EC78-0268-BB01-86ED-1E5432378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881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71132-03AE-CE29-B890-F1FC9A2A7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97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323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4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5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6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7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8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9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0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1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2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3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4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5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6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7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8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9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432;p40"/>
          <p:cNvGrpSpPr/>
          <p:nvPr/>
        </p:nvGrpSpPr>
        <p:grpSpPr>
          <a:xfrm>
            <a:off x="5104800" y="-153360"/>
            <a:ext cx="4218480" cy="6000480"/>
            <a:chOff x="5104800" y="-153360"/>
            <a:chExt cx="4218480" cy="6000480"/>
          </a:xfrm>
        </p:grpSpPr>
        <p:sp>
          <p:nvSpPr>
            <p:cNvPr id="345" name="Google Shape;433;p40"/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6" name="Google Shape;434;p40"/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7" name="Google Shape;435;p40"/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8" name="Google Shape;436;p40"/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9" name="Google Shape;437;p40"/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0" name="Google Shape;438;p40"/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1" name="Google Shape;439;p40"/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2" name="Google Shape;440;p40"/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3" name="Google Shape;441;p40"/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4" name="Google Shape;442;p40"/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5" name="Google Shape;443;p40"/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6" name="Google Shape;444;p40"/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7" name="Google Shape;445;p40"/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8" name="Google Shape;446;p40"/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9" name="Google Shape;447;p40"/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0" name="Google Shape;448;p40"/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1" name="Google Shape;449;p40"/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369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0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1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2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3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4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5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6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7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8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9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0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1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2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3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4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5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390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1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2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3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4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5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6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7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8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9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0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1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2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3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4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5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6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32;p40"/>
          <p:cNvGrpSpPr/>
          <p:nvPr/>
        </p:nvGrpSpPr>
        <p:grpSpPr>
          <a:xfrm rot="7178422">
            <a:off x="-1327110" y="2004074"/>
            <a:ext cx="4218480" cy="6000480"/>
            <a:chOff x="5104800" y="-153360"/>
            <a:chExt cx="4218480" cy="6000480"/>
          </a:xfrm>
        </p:grpSpPr>
        <p:sp>
          <p:nvSpPr>
            <p:cNvPr id="412" name="Google Shape;433;p40"/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3" name="Google Shape;434;p40"/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4" name="Google Shape;435;p40"/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5" name="Google Shape;436;p40"/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6" name="Google Shape;437;p40"/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7" name="Google Shape;438;p40"/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8" name="Google Shape;439;p40"/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9" name="Google Shape;440;p40"/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0" name="Google Shape;441;p40"/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1" name="Google Shape;442;p40"/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2" name="Google Shape;443;p40"/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3" name="Google Shape;444;p40"/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4" name="Google Shape;445;p40"/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5" name="Google Shape;446;p40"/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6" name="Google Shape;447;p40"/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7" name="Google Shape;448;p40"/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8" name="Google Shape;449;p40"/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B18CA8F-75B4-F422-1608-02D6A56D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950" y="241860"/>
            <a:ext cx="5400617" cy="3726740"/>
          </a:xfrm>
          <a:prstGeom prst="rect">
            <a:avLst/>
          </a:prstGeom>
        </p:spPr>
      </p:pic>
      <p:sp>
        <p:nvSpPr>
          <p:cNvPr id="4" name="Google Shape;1084;p70">
            <a:extLst>
              <a:ext uri="{FF2B5EF4-FFF2-40B4-BE49-F238E27FC236}">
                <a16:creationId xmlns:a16="http://schemas.microsoft.com/office/drawing/2014/main" id="{BF2E775E-1FB3-E1C8-1A38-99863A183147}"/>
              </a:ext>
            </a:extLst>
          </p:cNvPr>
          <p:cNvSpPr/>
          <p:nvPr/>
        </p:nvSpPr>
        <p:spPr>
          <a:xfrm rot="10800000" flipH="1">
            <a:off x="8579626" y="4497872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" name="Google Shape;1084;p70">
            <a:extLst>
              <a:ext uri="{FF2B5EF4-FFF2-40B4-BE49-F238E27FC236}">
                <a16:creationId xmlns:a16="http://schemas.microsoft.com/office/drawing/2014/main" id="{2544D226-8B2A-6A7E-7B57-28E4181319F3}"/>
              </a:ext>
            </a:extLst>
          </p:cNvPr>
          <p:cNvSpPr/>
          <p:nvPr/>
        </p:nvSpPr>
        <p:spPr>
          <a:xfrm rot="10800000" flipH="1">
            <a:off x="8998846" y="3331221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" name="Google Shape;1089;p70">
            <a:extLst>
              <a:ext uri="{FF2B5EF4-FFF2-40B4-BE49-F238E27FC236}">
                <a16:creationId xmlns:a16="http://schemas.microsoft.com/office/drawing/2014/main" id="{EA7AFC1C-9381-69CA-36BB-ED3B165AE0CE}"/>
              </a:ext>
            </a:extLst>
          </p:cNvPr>
          <p:cNvSpPr/>
          <p:nvPr/>
        </p:nvSpPr>
        <p:spPr>
          <a:xfrm>
            <a:off x="7173522" y="4496762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Google Shape;1090;p70">
            <a:extLst>
              <a:ext uri="{FF2B5EF4-FFF2-40B4-BE49-F238E27FC236}">
                <a16:creationId xmlns:a16="http://schemas.microsoft.com/office/drawing/2014/main" id="{5B5D843B-87D0-2B68-A1EA-D46F535FA54F}"/>
              </a:ext>
            </a:extLst>
          </p:cNvPr>
          <p:cNvSpPr/>
          <p:nvPr/>
        </p:nvSpPr>
        <p:spPr>
          <a:xfrm>
            <a:off x="7894522" y="4354806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" name="Google Shape;1092;p70">
            <a:extLst>
              <a:ext uri="{FF2B5EF4-FFF2-40B4-BE49-F238E27FC236}">
                <a16:creationId xmlns:a16="http://schemas.microsoft.com/office/drawing/2014/main" id="{8E1DE2F4-3180-3E7B-CF34-D1E355871C9F}"/>
              </a:ext>
            </a:extLst>
          </p:cNvPr>
          <p:cNvSpPr/>
          <p:nvPr/>
        </p:nvSpPr>
        <p:spPr>
          <a:xfrm>
            <a:off x="8480663" y="3805701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14E7B9-9A6B-13EE-5212-6A53DD3F7E9A}"/>
              </a:ext>
            </a:extLst>
          </p:cNvPr>
          <p:cNvSpPr txBox="1"/>
          <p:nvPr/>
        </p:nvSpPr>
        <p:spPr>
          <a:xfrm>
            <a:off x="553348" y="1171550"/>
            <a:ext cx="30391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Температурата на встъкляване (Tg) е ключова характеристика на полимерите,</a:t>
            </a:r>
          </a:p>
          <a:p>
            <a:r>
              <a:rPr lang="ru-RU" sz="1600" dirty="0"/>
              <a:t>чиято стойност определя точката на прехода им от стъкловидно във високоеластично </a:t>
            </a:r>
            <a:r>
              <a:rPr lang="bg-BG" sz="1600" dirty="0"/>
              <a:t>с</a:t>
            </a:r>
            <a:r>
              <a:rPr lang="ru-RU" sz="1600" dirty="0"/>
              <a:t>ъстояние</a:t>
            </a:r>
            <a:endParaRPr lang="bg-BG" sz="1600" dirty="0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9E588C8-FC8F-0682-C70C-0DDC43E596F9}"/>
              </a:ext>
            </a:extLst>
          </p:cNvPr>
          <p:cNvSpPr txBox="1">
            <a:spLocks/>
          </p:cNvSpPr>
          <p:nvPr/>
        </p:nvSpPr>
        <p:spPr>
          <a:xfrm>
            <a:off x="567496" y="241859"/>
            <a:ext cx="3039102" cy="95881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800" b="1" dirty="0"/>
              <a:t>Температура на встъкляване</a:t>
            </a:r>
            <a:endParaRPr lang="fr-FR" sz="1800" b="1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Google Shape;1084;p70">
            <a:extLst>
              <a:ext uri="{FF2B5EF4-FFF2-40B4-BE49-F238E27FC236}">
                <a16:creationId xmlns:a16="http://schemas.microsoft.com/office/drawing/2014/main" id="{A9747379-2C75-A123-D227-7531D2DAAE50}"/>
              </a:ext>
            </a:extLst>
          </p:cNvPr>
          <p:cNvSpPr/>
          <p:nvPr/>
        </p:nvSpPr>
        <p:spPr>
          <a:xfrm rot="10800000" flipH="1">
            <a:off x="853861" y="4198421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" name="Google Shape;1089;p70">
            <a:extLst>
              <a:ext uri="{FF2B5EF4-FFF2-40B4-BE49-F238E27FC236}">
                <a16:creationId xmlns:a16="http://schemas.microsoft.com/office/drawing/2014/main" id="{BA59114E-1B47-7B18-F6D9-B575DF7DC2AE}"/>
              </a:ext>
            </a:extLst>
          </p:cNvPr>
          <p:cNvSpPr/>
          <p:nvPr/>
        </p:nvSpPr>
        <p:spPr>
          <a:xfrm>
            <a:off x="-564021" y="2657554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" name="Google Shape;1090;p70">
            <a:extLst>
              <a:ext uri="{FF2B5EF4-FFF2-40B4-BE49-F238E27FC236}">
                <a16:creationId xmlns:a16="http://schemas.microsoft.com/office/drawing/2014/main" id="{BCA5BCE0-9839-FA7E-BAE4-A1E0B68F09E9}"/>
              </a:ext>
            </a:extLst>
          </p:cNvPr>
          <p:cNvSpPr/>
          <p:nvPr/>
        </p:nvSpPr>
        <p:spPr>
          <a:xfrm>
            <a:off x="2699592" y="4520474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" name="Google Shape;1092;p70">
            <a:extLst>
              <a:ext uri="{FF2B5EF4-FFF2-40B4-BE49-F238E27FC236}">
                <a16:creationId xmlns:a16="http://schemas.microsoft.com/office/drawing/2014/main" id="{D083C290-5B04-194B-3A09-AEE145F090E5}"/>
              </a:ext>
            </a:extLst>
          </p:cNvPr>
          <p:cNvSpPr/>
          <p:nvPr/>
        </p:nvSpPr>
        <p:spPr>
          <a:xfrm>
            <a:off x="693733" y="3773803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2" name="Google Shape;1092;p70">
            <a:extLst>
              <a:ext uri="{FF2B5EF4-FFF2-40B4-BE49-F238E27FC236}">
                <a16:creationId xmlns:a16="http://schemas.microsoft.com/office/drawing/2014/main" id="{A6B8072B-9D1D-9FDE-2A30-1534BB73BD52}"/>
              </a:ext>
            </a:extLst>
          </p:cNvPr>
          <p:cNvSpPr/>
          <p:nvPr/>
        </p:nvSpPr>
        <p:spPr>
          <a:xfrm>
            <a:off x="8782076" y="-628186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3" name="Google Shape;1092;p70">
            <a:extLst>
              <a:ext uri="{FF2B5EF4-FFF2-40B4-BE49-F238E27FC236}">
                <a16:creationId xmlns:a16="http://schemas.microsoft.com/office/drawing/2014/main" id="{43C13F5B-23BA-5867-2729-CB5C583EED7C}"/>
              </a:ext>
            </a:extLst>
          </p:cNvPr>
          <p:cNvSpPr/>
          <p:nvPr/>
        </p:nvSpPr>
        <p:spPr>
          <a:xfrm>
            <a:off x="-529274" y="-483840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433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4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5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6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7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8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9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0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1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2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3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4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5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6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7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8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9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454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5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6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7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8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9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0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1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2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3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4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5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6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7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8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9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0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471" name="Google Shape;424;p39"/>
          <p:cNvCxnSpPr/>
          <p:nvPr/>
        </p:nvCxnSpPr>
        <p:spPr>
          <a:xfrm>
            <a:off x="3967200" y="1655280"/>
            <a:ext cx="374040" cy="36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32;p40"/>
          <p:cNvGrpSpPr/>
          <p:nvPr/>
        </p:nvGrpSpPr>
        <p:grpSpPr>
          <a:xfrm>
            <a:off x="5104800" y="-153360"/>
            <a:ext cx="4218480" cy="6000480"/>
            <a:chOff x="5104800" y="-153360"/>
            <a:chExt cx="4218480" cy="6000480"/>
          </a:xfrm>
        </p:grpSpPr>
        <p:sp>
          <p:nvSpPr>
            <p:cNvPr id="479" name="Google Shape;433;p40"/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0" name="Google Shape;434;p40"/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1" name="Google Shape;435;p40"/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2" name="Google Shape;436;p40"/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3" name="Google Shape;437;p40"/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4" name="Google Shape;438;p40"/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5" name="Google Shape;439;p40"/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6" name="Google Shape;440;p40"/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7" name="Google Shape;441;p40"/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8" name="Google Shape;442;p40"/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9" name="Google Shape;443;p40"/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0" name="Google Shape;444;p40"/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1" name="Google Shape;445;p40"/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2" name="Google Shape;446;p40"/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3" name="Google Shape;447;p40"/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4" name="Google Shape;448;p40"/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5" name="Google Shape;449;p40"/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503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4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5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6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7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8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9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0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1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2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3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4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5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6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7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8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9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524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5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6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7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8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9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0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1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2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3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4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5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6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7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8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9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0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570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1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2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3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4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5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6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7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8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9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0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1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2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3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4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5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6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591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2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3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4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5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6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7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8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9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0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1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2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3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4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5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6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7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4EE33D1-9B37-155F-4D4C-56A449C55B91}"/>
              </a:ext>
            </a:extLst>
          </p:cNvPr>
          <p:cNvSpPr txBox="1"/>
          <p:nvPr/>
        </p:nvSpPr>
        <p:spPr>
          <a:xfrm>
            <a:off x="-397564" y="673789"/>
            <a:ext cx="500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Данни за Полимери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B970AD-523E-D61B-56E1-59CA9788C0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529" y="500450"/>
            <a:ext cx="2938670" cy="41545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453537-B7B4-790C-7B9B-04F4D6B99188}"/>
              </a:ext>
            </a:extLst>
          </p:cNvPr>
          <p:cNvSpPr txBox="1"/>
          <p:nvPr/>
        </p:nvSpPr>
        <p:spPr>
          <a:xfrm>
            <a:off x="299829" y="1278442"/>
            <a:ext cx="4732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Данните, </a:t>
            </a:r>
            <a:r>
              <a:rPr lang="bg-BG" dirty="0"/>
              <a:t>бяха </a:t>
            </a:r>
            <a:r>
              <a:rPr lang="ru-RU" dirty="0"/>
              <a:t>извлечени от научна публикация</a:t>
            </a:r>
            <a:r>
              <a:rPr lang="en-US" dirty="0"/>
              <a:t> </a:t>
            </a:r>
            <a:r>
              <a:rPr lang="ru-RU" dirty="0"/>
              <a:t>(с първоизточник базата данни за свойства на полимери </a:t>
            </a:r>
            <a:r>
              <a:rPr lang="ru-RU" b="1" dirty="0"/>
              <a:t>PolyInfo</a:t>
            </a:r>
            <a:r>
              <a:rPr lang="ru-RU" dirty="0"/>
              <a:t>), съдържат </a:t>
            </a:r>
            <a:r>
              <a:rPr lang="ru-RU" b="1" dirty="0"/>
              <a:t>SMILES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система за oпростено линейно въвеждане на молекули</a:t>
            </a:r>
            <a:r>
              <a:rPr lang="en-US" dirty="0"/>
              <a:t>) </a:t>
            </a:r>
            <a:r>
              <a:rPr lang="ru-RU" dirty="0"/>
              <a:t>представяния на мономери както и температурите на </a:t>
            </a:r>
            <a:r>
              <a:rPr lang="ru-RU" sz="1800" dirty="0"/>
              <a:t>встъкляване</a:t>
            </a:r>
            <a:r>
              <a:rPr lang="en-US" sz="1800" dirty="0"/>
              <a:t> </a:t>
            </a:r>
            <a:r>
              <a:rPr lang="ru-RU" dirty="0"/>
              <a:t>(Tg) за съответният полимер в градуси Целзий.</a:t>
            </a:r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F32E920-2FC3-739A-E86E-E42DA68AE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860" y="558550"/>
            <a:ext cx="5338022" cy="35827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50E05DF-D4AF-DFA1-0830-EE33D410DA9E}"/>
              </a:ext>
            </a:extLst>
          </p:cNvPr>
          <p:cNvSpPr txBox="1"/>
          <p:nvPr/>
        </p:nvSpPr>
        <p:spPr>
          <a:xfrm>
            <a:off x="198769" y="1708055"/>
            <a:ext cx="333293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/>
              <a:t>Isolation Forest е алгоритъм за откриване на аномалии, предназначен да идентифицира данни, които значително се различават от останалите.</a:t>
            </a:r>
          </a:p>
        </p:txBody>
      </p:sp>
      <p:sp>
        <p:nvSpPr>
          <p:cNvPr id="23" name="PlaceHolder 1">
            <a:extLst>
              <a:ext uri="{FF2B5EF4-FFF2-40B4-BE49-F238E27FC236}">
                <a16:creationId xmlns:a16="http://schemas.microsoft.com/office/drawing/2014/main" id="{61BEB100-D0D3-352E-CFBC-3BF27B3DE319}"/>
              </a:ext>
            </a:extLst>
          </p:cNvPr>
          <p:cNvSpPr txBox="1">
            <a:spLocks/>
          </p:cNvSpPr>
          <p:nvPr/>
        </p:nvSpPr>
        <p:spPr>
          <a:xfrm>
            <a:off x="198770" y="952361"/>
            <a:ext cx="3332931" cy="75569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200" b="1" dirty="0"/>
              <a:t>Обработка</a:t>
            </a:r>
            <a:r>
              <a:rPr lang="ru-RU" sz="2000" b="1" dirty="0"/>
              <a:t> на данните</a:t>
            </a:r>
            <a:endParaRPr lang="fr-FR" sz="2000" b="1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2" name="Google Shape;424;p39">
            <a:extLst>
              <a:ext uri="{FF2B5EF4-FFF2-40B4-BE49-F238E27FC236}">
                <a16:creationId xmlns:a16="http://schemas.microsoft.com/office/drawing/2014/main" id="{7B7DB338-2FC7-139E-C220-5F39113AE48F}"/>
              </a:ext>
            </a:extLst>
          </p:cNvPr>
          <p:cNvCxnSpPr>
            <a:cxnSpLocks/>
          </p:cNvCxnSpPr>
          <p:nvPr/>
        </p:nvCxnSpPr>
        <p:spPr>
          <a:xfrm>
            <a:off x="296348" y="1635402"/>
            <a:ext cx="2897425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B6DBCA-8D02-21D2-35BA-21816D3E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95" y="447651"/>
            <a:ext cx="8237610" cy="3810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432;p40"/>
          <p:cNvGrpSpPr/>
          <p:nvPr/>
        </p:nvGrpSpPr>
        <p:grpSpPr>
          <a:xfrm>
            <a:off x="5104800" y="-153360"/>
            <a:ext cx="4218480" cy="6000480"/>
            <a:chOff x="5104800" y="-153360"/>
            <a:chExt cx="4218480" cy="6000480"/>
          </a:xfrm>
        </p:grpSpPr>
        <p:sp>
          <p:nvSpPr>
            <p:cNvPr id="278" name="Google Shape;433;p40"/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434;p40"/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435;p40"/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1" name="Google Shape;436;p40"/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2" name="Google Shape;437;p40"/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" name="Google Shape;438;p40"/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" name="Google Shape;439;p40"/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" name="Google Shape;440;p40"/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6" name="Google Shape;441;p40"/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7" name="Google Shape;442;p40"/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8" name="Google Shape;443;p40"/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9" name="Google Shape;444;p40"/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0" name="Google Shape;445;p40"/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1" name="Google Shape;446;p40"/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2" name="Google Shape;447;p40"/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3" name="Google Shape;448;p40"/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4" name="Google Shape;449;p40"/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5C1A0F-92EB-535B-676E-4A9C6A73DDFA}"/>
              </a:ext>
            </a:extLst>
          </p:cNvPr>
          <p:cNvSpPr txBox="1"/>
          <p:nvPr/>
        </p:nvSpPr>
        <p:spPr>
          <a:xfrm>
            <a:off x="896920" y="172828"/>
            <a:ext cx="4047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Isolation Forest – Outlier Detection</a:t>
            </a:r>
            <a:endParaRPr lang="bg-BG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94052-BD1D-F2CA-410C-93156CF63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6" y="552484"/>
            <a:ext cx="4587945" cy="44130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302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3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4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5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6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7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8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9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0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1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2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3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4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5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6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7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8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5B5A28-30C2-804B-A34D-754FBD4FE287}"/>
              </a:ext>
            </a:extLst>
          </p:cNvPr>
          <p:cNvSpPr txBox="1"/>
          <p:nvPr/>
        </p:nvSpPr>
        <p:spPr>
          <a:xfrm>
            <a:off x="4618382" y="1386677"/>
            <a:ext cx="38122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Графовите невронни мрежи (GNNs) са модели за дълбоко обучение, създадени да работят с данни, представени във вид на графи.</a:t>
            </a:r>
            <a:r>
              <a:rPr lang="en-US" dirty="0"/>
              <a:t> </a:t>
            </a:r>
            <a:r>
              <a:rPr lang="ru-RU" dirty="0"/>
              <a:t>Това ги прави подходящи за задачи, при които връзките между обектите са от съществено значение, като например социални мрежи, молекулярна химия или системи за препоръки.</a:t>
            </a:r>
            <a:endParaRPr lang="bg-B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65295-F0F7-4088-AE42-68E7BFD904D4}"/>
              </a:ext>
            </a:extLst>
          </p:cNvPr>
          <p:cNvSpPr txBox="1"/>
          <p:nvPr/>
        </p:nvSpPr>
        <p:spPr>
          <a:xfrm>
            <a:off x="4618382" y="620532"/>
            <a:ext cx="3246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Графови невронни мрежи (GNNs)</a:t>
            </a:r>
            <a:endParaRPr lang="bg-BG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779CE9-F041-1A8B-DBEF-C306F751C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" y="410817"/>
            <a:ext cx="6938421" cy="1398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EB4A7F-0D0C-46A5-D772-23E107AD9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2877">
            <a:off x="1493885" y="1491821"/>
            <a:ext cx="3031135" cy="3604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2705D4-3E84-D09C-5905-CB9408FD8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56" y="2202923"/>
            <a:ext cx="2534976" cy="24104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075DAD-8B77-4396-FCC4-4E6333F0C0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9" y="457202"/>
            <a:ext cx="7184874" cy="21438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A9073B-FE9A-A354-38D6-C8DA6DFFC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95" y="2748250"/>
            <a:ext cx="4759279" cy="9341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0EADB6-7781-876D-6943-2433D309C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54" y="3869362"/>
            <a:ext cx="3140415" cy="7147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4F08F9-601D-58E1-B441-4BD684229D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69" y="3905322"/>
            <a:ext cx="4969565" cy="7147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</TotalTime>
  <Words>191</Words>
  <Application>Microsoft Office PowerPoint</Application>
  <PresentationFormat>On-screen Show (16:9)</PresentationFormat>
  <Paragraphs>17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32</vt:i4>
      </vt:variant>
      <vt:variant>
        <vt:lpstr>Slide Titles</vt:lpstr>
      </vt:variant>
      <vt:variant>
        <vt:i4>28</vt:i4>
      </vt:variant>
    </vt:vector>
  </HeadingPairs>
  <TitlesOfParts>
    <vt:vector size="67" baseType="lpstr">
      <vt:lpstr>Arial</vt:lpstr>
      <vt:lpstr>Calibri</vt:lpstr>
      <vt:lpstr>OpenSymbol</vt:lpstr>
      <vt:lpstr>Outfit</vt:lpstr>
      <vt:lpstr>Symbol</vt:lpstr>
      <vt:lpstr>Times New Roman</vt:lpstr>
      <vt:lpstr>Wingdings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Slidesgo Final Pages</vt:lpstr>
      <vt:lpstr>Slidesgo Final Pages</vt:lpstr>
      <vt:lpstr>Машинно обучение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cp:revision>14</cp:revision>
  <dcterms:modified xsi:type="dcterms:W3CDTF">2025-04-22T12:19:08Z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2025-04-14T10:14:25Z</dcterms:created>
  <dc:creator>Unknown Creator</dc:creator>
  <dc:description/>
  <dc:language>en-US</dc:language>
  <cp:lastModifiedBy>Unknown Creator</cp:lastModifiedBy>
  <dcterms:modified xsi:type="dcterms:W3CDTF">2025-04-14T10:14:25Z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24</vt:r8>
  </property>
</Properties>
</file>