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C76EC7-6BF2-44C9-A9D7-307D1F066F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D726FB-20B6-4C09-89BF-3C09B20764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5BCA0-90BF-4132-9B4E-FA919EF703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A0230A-7D84-4CCD-A5C4-38680DA183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2702DC-E9F6-4AA2-8A07-5B9D6EC7CE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14E19A-8220-4F3A-A964-64B4560372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AE8402-0899-486A-880B-07647A2D01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989A4B-8BB4-428A-A8AA-7EF37EBFDC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C8B636-4B56-42CE-A531-B260E9A56D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BD89B8-B17D-417F-A0B3-C1DFE7A191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AA93F7-F872-4214-AC56-F1C97E1119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6C890E-4455-4566-AF82-F578347D84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마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터</a:t>
            </a:r>
            <a:r>
              <a:rPr b="0" lang="en-US" sz="6000" spc="-1" strike="noStrike">
                <a:solidFill>
                  <a:schemeClr val="dk1"/>
                </a:solidFill>
                <a:latin typeface="맑은 고딕"/>
              </a:rPr>
              <a:t> 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제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목</a:t>
            </a:r>
            <a:r>
              <a:rPr b="0" lang="en-US" sz="6000" spc="-1" strike="noStrike">
                <a:solidFill>
                  <a:schemeClr val="dk1"/>
                </a:solidFill>
                <a:latin typeface="맑은 고딕"/>
              </a:rPr>
              <a:t> 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타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일</a:t>
            </a:r>
            <a:r>
              <a:rPr b="0" lang="en-US" sz="6000" spc="-1" strike="noStrike">
                <a:solidFill>
                  <a:schemeClr val="dk1"/>
                </a:solidFill>
                <a:latin typeface="맑은 고딕"/>
              </a:rPr>
              <a:t> 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편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집</a:t>
            </a:r>
            <a:endParaRPr b="0" lang="en-US" sz="60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&lt;날짜/시간&gt;</a:t>
            </a:r>
            <a:endParaRPr b="0" lang="en-US" sz="12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17CC8D-C58B-424F-B03A-527CABC1048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chemeClr val="dk1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figma.com/proto/aQxhVe7Jfnq16bAZMiuOW9/Untitled?type=design&amp;node-id=1-2&amp;t=kLPdJxZH2yp8Ecge-1&amp;scaling=min-zoom&amp;page-id=0%3A1&amp;starting-point-node-id=1%3A2&amp;mode=design" TargetMode="External"/><Relationship Id="rId2" Type="http://schemas.openxmlformats.org/officeDocument/2006/relationships/hyperlink" Target="https://www.haegin.kr/" TargetMode="External"/><Relationship Id="rId3" Type="http://schemas.openxmlformats.org/officeDocument/2006/relationships/hyperlink" Target="https://www.haegin.kr/" TargetMode="External"/><Relationship Id="rId4" Type="http://schemas.openxmlformats.org/officeDocument/2006/relationships/hyperlink" Target="https://www.haegin.kr/" TargetMode="External"/><Relationship Id="rId5" Type="http://schemas.openxmlformats.org/officeDocument/2006/relationships/hyperlink" Target="https://company.nexon.com/kr/" TargetMode="External"/><Relationship Id="rId6" Type="http://schemas.openxmlformats.org/officeDocument/2006/relationships/hyperlink" Target="https://company.nexon.com/kr/" TargetMode="External"/><Relationship Id="rId7" Type="http://schemas.openxmlformats.org/officeDocument/2006/relationships/hyperlink" Target="https://kr.ncsoft.com/kr/index.do" TargetMode="External"/><Relationship Id="rId8" Type="http://schemas.openxmlformats.org/officeDocument/2006/relationships/hyperlink" Target="https://kr.ncsoft.com/kr/index.do" TargetMode="External"/><Relationship Id="rId9" Type="http://schemas.openxmlformats.org/officeDocument/2006/relationships/hyperlink" Target="https://kr.ncsoft.com/kr/index.do" TargetMode="External"/><Relationship Id="rId10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936800"/>
            <a:ext cx="9143640" cy="99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“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Pa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per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wor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ks” 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web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site </a:t>
            </a:r>
            <a:r>
              <a:rPr b="0" lang="ko-KR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개발</a:t>
            </a:r>
            <a:endParaRPr b="0" lang="en-US" sz="4000" spc="-1" strike="noStrike">
              <a:solidFill>
                <a:schemeClr val="dk1"/>
              </a:solidFill>
              <a:latin typeface="맑은 고딕"/>
            </a:endParaRPr>
          </a:p>
        </p:txBody>
      </p:sp>
      <p:graphicFrame>
        <p:nvGraphicFramePr>
          <p:cNvPr id="42" name="표 9"/>
          <p:cNvGraphicFramePr/>
          <p:nvPr/>
        </p:nvGraphicFramePr>
        <p:xfrm>
          <a:off x="4085640" y="3923640"/>
          <a:ext cx="4020120" cy="1690560"/>
        </p:xfrm>
        <a:graphic>
          <a:graphicData uri="http://schemas.openxmlformats.org/drawingml/2006/table">
            <a:tbl>
              <a:tblPr/>
              <a:tblGrid>
                <a:gridCol w="1303560"/>
                <a:gridCol w="271656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버전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직장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코멘토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His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tory</a:t>
            </a:r>
            <a:endParaRPr b="0" lang="en-US" sz="3600" spc="-1" strike="noStrike">
              <a:solidFill>
                <a:schemeClr val="dk1"/>
              </a:solidFill>
              <a:latin typeface="맑은 고딕"/>
            </a:endParaRPr>
          </a:p>
        </p:txBody>
      </p:sp>
      <p:graphicFrame>
        <p:nvGraphicFramePr>
          <p:cNvPr id="44" name="표 4"/>
          <p:cNvGraphicFramePr/>
          <p:nvPr/>
        </p:nvGraphicFramePr>
        <p:xfrm>
          <a:off x="838080" y="1825560"/>
          <a:ext cx="10515240" cy="4215600"/>
        </p:xfrm>
        <a:graphic>
          <a:graphicData uri="http://schemas.openxmlformats.org/drawingml/2006/table">
            <a:tbl>
              <a:tblPr/>
              <a:tblGrid>
                <a:gridCol w="1247760"/>
                <a:gridCol w="1375920"/>
                <a:gridCol w="6525000"/>
                <a:gridCol w="1366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Date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Author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2023/1/2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기획안 최초 작성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Ser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vice</a:t>
            </a:r>
            <a:endParaRPr b="0" lang="en-US" sz="3600" spc="-1" strike="noStrike">
              <a:solidFill>
                <a:schemeClr val="dk1"/>
              </a:solidFill>
              <a:latin typeface="맑은 고딕"/>
            </a:endParaRPr>
          </a:p>
        </p:txBody>
      </p:sp>
      <p:graphicFrame>
        <p:nvGraphicFramePr>
          <p:cNvPr id="46" name="표 5"/>
          <p:cNvGraphicFramePr/>
          <p:nvPr/>
        </p:nvGraphicFramePr>
        <p:xfrm>
          <a:off x="1197720" y="1395720"/>
          <a:ext cx="9795960" cy="5541480"/>
        </p:xfrm>
        <a:graphic>
          <a:graphicData uri="http://schemas.openxmlformats.org/drawingml/2006/table">
            <a:tbl>
              <a:tblPr/>
              <a:tblGrid>
                <a:gridCol w="131796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</a:tblGrid>
              <a:tr h="25992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구분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내용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518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기획배경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신생 게임 회사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웹사이트 개발 필요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04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기대효과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소비자들의 접근성 향상 및 매출 증대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자사 포트폴리오 및 관계자 연락 수단으로 활용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04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기능요약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회사의 대표적인 정보 소개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개발한 다양한 게임 정리 및 소개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단일한 경로로 소비자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관계자 간 연락 및 피드백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04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파이썬으로 구현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,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게임에 대한 정보는 확장 및 수정이 용이하도록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DB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에 저장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7600">
                <a:tc gridSpan="31">
                  <a:txBody>
                    <a:bodyPr anchor="ctr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91600">
                <a:tc rowSpan="2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프로젝트 일정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1W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2W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3W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4W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5W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916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4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5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6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7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8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9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10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11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12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13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14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15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16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17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18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19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21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22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23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24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25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26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27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28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29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30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2120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기획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328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요구분석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설계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256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개발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256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통합테스트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256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운영 적용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모니터링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Men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u 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Stru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ctur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맑은 고딕"/>
            </a:endParaRPr>
          </a:p>
        </p:txBody>
      </p:sp>
      <p:pic>
        <p:nvPicPr>
          <p:cNvPr id="48" name="그림 4" descr="스크린샷, 텍스트, 디자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434680" y="1548360"/>
            <a:ext cx="7322040" cy="455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2" descr=""/>
          <p:cNvPicPr/>
          <p:nvPr/>
        </p:nvPicPr>
        <p:blipFill>
          <a:blip r:embed="rId1"/>
          <a:stretch/>
        </p:blipFill>
        <p:spPr>
          <a:xfrm>
            <a:off x="1332720" y="1657080"/>
            <a:ext cx="6544080" cy="4505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0" name="표 7"/>
          <p:cNvGraphicFramePr/>
          <p:nvPr/>
        </p:nvGraphicFramePr>
        <p:xfrm>
          <a:off x="474120" y="334080"/>
          <a:ext cx="544680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14"/>
          <p:cNvGraphicFramePr/>
          <p:nvPr/>
        </p:nvGraphicFramePr>
        <p:xfrm>
          <a:off x="474120" y="626400"/>
          <a:ext cx="826092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메인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Company)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직사각형 15"/>
          <p:cNvSpPr/>
          <p:nvPr/>
        </p:nvSpPr>
        <p:spPr>
          <a:xfrm>
            <a:off x="474120" y="1003320"/>
            <a:ext cx="8260920" cy="552024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55" name="직사각형 20"/>
          <p:cNvSpPr/>
          <p:nvPr/>
        </p:nvSpPr>
        <p:spPr>
          <a:xfrm>
            <a:off x="8735760" y="1003320"/>
            <a:ext cx="2813760" cy="29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56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22"/>
          <p:cNvSpPr/>
          <p:nvPr/>
        </p:nvSpPr>
        <p:spPr>
          <a:xfrm>
            <a:off x="8735760" y="1296000"/>
            <a:ext cx="2813760" cy="52275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헤더를 통해 각 페이지로 이동할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현재 선택된 페이지를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버튼 호버링 시 현재 선택된 버튼과 동일하게 내부가 채워지고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텍스트가 투명하게 변합니다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헤더에는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Company, Games, Contact, Sign-in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아이콘이 있어 각 페이지로 이동할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아래로 버튼을 누르거나 스크롤을 통해 페이지를 더 탐색할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8" name="직사각형 25"/>
          <p:cNvSpPr/>
          <p:nvPr/>
        </p:nvSpPr>
        <p:spPr>
          <a:xfrm>
            <a:off x="7590600" y="157212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9" name="직사각형 3"/>
          <p:cNvSpPr/>
          <p:nvPr/>
        </p:nvSpPr>
        <p:spPr>
          <a:xfrm>
            <a:off x="4688280" y="564948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2" descr=""/>
          <p:cNvPicPr/>
          <p:nvPr/>
        </p:nvPicPr>
        <p:blipFill>
          <a:blip r:embed="rId1"/>
          <a:stretch/>
        </p:blipFill>
        <p:spPr>
          <a:xfrm>
            <a:off x="1131120" y="1149120"/>
            <a:ext cx="6946920" cy="4796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1" name="표 7"/>
          <p:cNvGraphicFramePr/>
          <p:nvPr/>
        </p:nvGraphicFramePr>
        <p:xfrm>
          <a:off x="474120" y="334080"/>
          <a:ext cx="544680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14"/>
          <p:cNvGraphicFramePr/>
          <p:nvPr/>
        </p:nvGraphicFramePr>
        <p:xfrm>
          <a:off x="474120" y="626400"/>
          <a:ext cx="826092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Games(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" name="직사각형 15"/>
          <p:cNvSpPr/>
          <p:nvPr/>
        </p:nvSpPr>
        <p:spPr>
          <a:xfrm>
            <a:off x="474120" y="1003320"/>
            <a:ext cx="8260920" cy="552024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66" name="직사각형 20"/>
          <p:cNvSpPr/>
          <p:nvPr/>
        </p:nvSpPr>
        <p:spPr>
          <a:xfrm>
            <a:off x="8735760" y="1003320"/>
            <a:ext cx="2813760" cy="29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67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8" name="직사각형 22"/>
          <p:cNvSpPr/>
          <p:nvPr/>
        </p:nvSpPr>
        <p:spPr>
          <a:xfrm>
            <a:off x="8735760" y="1296000"/>
            <a:ext cx="2813760" cy="52275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현재 출시된 다양한 게임을 카드 형태로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대표 이미지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(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썸네일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)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과 제목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게임에 대표 태그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3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가지로 구성되어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각 게임의 박스를 눌러 자세한 정보가 표시된 오버레이가 연결됩니다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게임 카드는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3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개의 열로 페이지에 고정된 위치로 배치되며 하단으로 스크롤이 가능합니다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718760" y="4529520"/>
            <a:ext cx="2293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0" name="직사각형 1"/>
          <p:cNvSpPr/>
          <p:nvPr/>
        </p:nvSpPr>
        <p:spPr>
          <a:xfrm>
            <a:off x="3313800" y="38739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1" name="직사각형 2"/>
          <p:cNvSpPr/>
          <p:nvPr/>
        </p:nvSpPr>
        <p:spPr>
          <a:xfrm>
            <a:off x="6840000" y="24339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4" descr=""/>
          <p:cNvPicPr/>
          <p:nvPr/>
        </p:nvPicPr>
        <p:blipFill>
          <a:blip r:embed="rId1"/>
          <a:stretch/>
        </p:blipFill>
        <p:spPr>
          <a:xfrm>
            <a:off x="1214640" y="1295280"/>
            <a:ext cx="7108560" cy="4849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3" name="표 7"/>
          <p:cNvGraphicFramePr/>
          <p:nvPr/>
        </p:nvGraphicFramePr>
        <p:xfrm>
          <a:off x="474120" y="334080"/>
          <a:ext cx="544680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표 14"/>
          <p:cNvGraphicFramePr/>
          <p:nvPr/>
        </p:nvGraphicFramePr>
        <p:xfrm>
          <a:off x="474120" y="626400"/>
          <a:ext cx="826092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 디테일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 &gt;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박스 클릭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5"/>
          <p:cNvSpPr/>
          <p:nvPr/>
        </p:nvSpPr>
        <p:spPr>
          <a:xfrm>
            <a:off x="474120" y="1003320"/>
            <a:ext cx="8260920" cy="552024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78" name="직사각형 20"/>
          <p:cNvSpPr/>
          <p:nvPr/>
        </p:nvSpPr>
        <p:spPr>
          <a:xfrm>
            <a:off x="8735760" y="1003320"/>
            <a:ext cx="2813760" cy="29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79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0" name="직사각형 22"/>
          <p:cNvSpPr/>
          <p:nvPr/>
        </p:nvSpPr>
        <p:spPr>
          <a:xfrm>
            <a:off x="8735760" y="1296000"/>
            <a:ext cx="2813760" cy="52275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각 게임의 박스를 클릭하여 게임의 디테일한 설명을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오버레이가 나타나며 외부 화면이 어두워지며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외부를 눌러 오버레이를 닫을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영상을 포함한 다양한 미디어를 여러 가지 추가하여 사용자가 이를 넘기며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미디어는 일정한 시간 간격으로 자동으로 넘어갑니다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하단에서 전체 이미지의 수와 현재 선택된 이미지를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하단 버튼을 통해서 해당 게임을 구입할 수 있는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ESD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로 연결할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버튼 호버링 시 내부가 검은색으로 채워지고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텍스트가 하얀색으로 변합니다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1" name="직사각형 25"/>
          <p:cNvSpPr/>
          <p:nvPr/>
        </p:nvSpPr>
        <p:spPr>
          <a:xfrm>
            <a:off x="6677280" y="23943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2" name="직사각형 5"/>
          <p:cNvSpPr/>
          <p:nvPr/>
        </p:nvSpPr>
        <p:spPr>
          <a:xfrm>
            <a:off x="3877920" y="43833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3" name="직사각형 6"/>
          <p:cNvSpPr/>
          <p:nvPr/>
        </p:nvSpPr>
        <p:spPr>
          <a:xfrm>
            <a:off x="6204960" y="482472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2" descr=""/>
          <p:cNvPicPr/>
          <p:nvPr/>
        </p:nvPicPr>
        <p:blipFill>
          <a:blip r:embed="rId1"/>
          <a:stretch/>
        </p:blipFill>
        <p:spPr>
          <a:xfrm>
            <a:off x="1030320" y="1323000"/>
            <a:ext cx="7108560" cy="48805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5" name="표 7"/>
          <p:cNvGraphicFramePr/>
          <p:nvPr/>
        </p:nvGraphicFramePr>
        <p:xfrm>
          <a:off x="474120" y="334080"/>
          <a:ext cx="544680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14"/>
          <p:cNvGraphicFramePr/>
          <p:nvPr/>
        </p:nvGraphicFramePr>
        <p:xfrm>
          <a:off x="474120" y="626400"/>
          <a:ext cx="826092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Contact(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Contact)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" name="직사각형 15"/>
          <p:cNvSpPr/>
          <p:nvPr/>
        </p:nvSpPr>
        <p:spPr>
          <a:xfrm>
            <a:off x="474120" y="1003320"/>
            <a:ext cx="8260920" cy="552024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90" name="직사각형 20"/>
          <p:cNvSpPr/>
          <p:nvPr/>
        </p:nvSpPr>
        <p:spPr>
          <a:xfrm>
            <a:off x="8735760" y="1003320"/>
            <a:ext cx="2813760" cy="29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91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직사각형 22"/>
          <p:cNvSpPr/>
          <p:nvPr/>
        </p:nvSpPr>
        <p:spPr>
          <a:xfrm>
            <a:off x="8735760" y="1296000"/>
            <a:ext cx="2813760" cy="52275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회사의 다양한 연락처를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사용자가 회신 받을 메일과 원하는 메시지를 입력하여 간단하게 회사에 연락을 취할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해당 내용은 회사의 메일로 전송됩니다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메시지 영역이 비어있지 않으며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메일 주소가 유효한 형태인 경우에만 메일이 전송됩니다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입력된 사용자의 메일로도 사용자의 연락이 정상적으로 전달되었다는 메일을 보냅니다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3" name="직사각형 25"/>
          <p:cNvSpPr/>
          <p:nvPr/>
        </p:nvSpPr>
        <p:spPr>
          <a:xfrm>
            <a:off x="3613320" y="37767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4" name="직사각형 3"/>
          <p:cNvSpPr/>
          <p:nvPr/>
        </p:nvSpPr>
        <p:spPr>
          <a:xfrm>
            <a:off x="6982200" y="276588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1"/>
              </a:rPr>
              <a:t>Figma Prototype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chemeClr val="dk1"/>
                </a:solidFill>
                <a:latin typeface="맑은 고딕"/>
              </a:rPr>
              <a:t>화면 기획 참고 </a:t>
            </a:r>
            <a:r>
              <a:rPr b="0" lang="en-US" sz="2800" spc="-1" strike="noStrike">
                <a:solidFill>
                  <a:schemeClr val="dk1"/>
                </a:solidFill>
                <a:latin typeface="맑은 고딕"/>
              </a:rPr>
              <a:t>url(</a:t>
            </a:r>
            <a:r>
              <a:rPr b="0" lang="ko-KR" sz="2800" spc="-1" strike="noStrike">
                <a:solidFill>
                  <a:schemeClr val="dk1"/>
                </a:solidFill>
                <a:latin typeface="맑은 고딕"/>
              </a:rPr>
              <a:t>게임사 소개 페이지</a:t>
            </a:r>
            <a:r>
              <a:rPr b="0" lang="en-US" sz="2800" spc="-1" strike="noStrike">
                <a:solidFill>
                  <a:schemeClr val="dk1"/>
                </a:solidFill>
                <a:latin typeface="맑은 고딕"/>
              </a:rPr>
              <a:t>)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 u="sng">
                <a:solidFill>
                  <a:schemeClr val="dk1"/>
                </a:solidFill>
                <a:uFillTx/>
                <a:latin typeface="맑은 고딕"/>
                <a:hlinkClick r:id="rId2"/>
              </a:rPr>
              <a:t>해긴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3"/>
              </a:rPr>
              <a:t>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4"/>
              </a:rPr>
              <a:t>: https://www.haegin.kr/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 u="sng">
                <a:solidFill>
                  <a:schemeClr val="dk1"/>
                </a:solidFill>
                <a:uFillTx/>
                <a:latin typeface="맑은 고딕"/>
                <a:hlinkClick r:id="rId5"/>
              </a:rPr>
              <a:t>넥슨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6"/>
              </a:rPr>
              <a:t>: https://company.nexon.com/kr/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7"/>
              </a:rPr>
              <a:t>NC</a:t>
            </a:r>
            <a:r>
              <a:rPr b="0" lang="ko-KR" sz="2800" spc="-1" strike="noStrike" u="sng">
                <a:solidFill>
                  <a:schemeClr val="dk1"/>
                </a:solidFill>
                <a:uFillTx/>
                <a:latin typeface="맑은 고딕"/>
                <a:hlinkClick r:id="rId8"/>
              </a:rPr>
              <a:t>소프트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9"/>
              </a:rPr>
              <a:t>: https://kr.ncsoft.com/kr/index.do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Application>LibreOffice/7.6.4.1$Linux_X86_64 LibreOffice_project/60$Build-1</Application>
  <AppVersion>15.0000</AppVersion>
  <Words>468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2021-12-20T07:02:13Z</dcterms:created>
  <dc:creator>희재 양</dc:creator>
  <dc:description/>
  <dc:language>ko-KR</dc:language>
  <cp:lastModifiedBy/>
  <dcterms:modified xsi:type="dcterms:W3CDTF">2024-01-08T15:30:48Z</dcterms:modified>
  <cp:revision>12</cp:revision>
  <dc:subject/>
  <dc:title>프로젝트 제목 입력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9</vt:i4>
  </property>
</Properties>
</file>