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73E82F-8ED6-478C-9AB3-FF6C0340D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7E3C0C-E2E5-4BC1-8EE3-8B7478B9B5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C1778B-32FC-48BA-8B67-4AE298A7CA2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A8E852-6C20-495C-AB96-2523D68B100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CCECDA-FB1D-4688-AE07-B33A1277412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B03E9E-B945-4843-91E3-A35C22624F3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05A373-8F6F-43B4-A4DB-0EE4AC2EAB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A0A448-DDC8-4091-A349-B631D756A92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80B59C-A7BE-4C5F-93B9-41251561F1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BBC96F-6751-48F2-BCFD-89679E3B3E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4B46A3-07C5-487D-8A20-165F5FE263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E51D24-3F65-4942-AB4E-624E8E3045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제목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텍스트의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서식을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편집하려면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</a:rPr>
              <a:t>&lt;바닥글&gt;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5A3C8A6-F344-48E7-875C-E841FB72DD3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맑은 고딕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</a:rPr>
              <a:t>&lt;날짜/시간&gt;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hn/paperworksweb" TargetMode="External"/><Relationship Id="rId2" Type="http://schemas.openxmlformats.org/officeDocument/2006/relationships/hyperlink" Target="https://www.figma.com/proto/aQxhVe7Jfnq16bAZMiuOW9/Untitled?type=design&amp;node-id=1-2&amp;t=kLPdJxZH2yp8Ecge-1&amp;scaling=min-zoom&amp;page-id=0%3A1&amp;starting-point-node-id=1%3A2&amp;mode=desig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kr.ncsoft.com/kr/index.do" TargetMode="External"/><Relationship Id="rId5" Type="http://schemas.openxmlformats.org/officeDocument/2006/relationships/hyperlink" Target="https://company.nexon.com/kr/" TargetMode="External"/><Relationship Id="rId4" Type="http://schemas.openxmlformats.org/officeDocument/2006/relationships/hyperlink" Target="https://www.haegin.k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936800"/>
            <a:ext cx="9143280" cy="99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“Paperworks” website </a:t>
            </a:r>
            <a:r>
              <a:rPr lang="ko-KR" sz="40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개발</a:t>
            </a:r>
            <a:endParaRPr lang="en-US" sz="40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44" name="표 9"/>
          <p:cNvGraphicFramePr/>
          <p:nvPr/>
        </p:nvGraphicFramePr>
        <p:xfrm>
          <a:off x="4085640" y="3923640"/>
          <a:ext cx="4020120" cy="1478160"/>
        </p:xfrm>
        <a:graphic>
          <a:graphicData uri="http://schemas.openxmlformats.org/drawingml/2006/table">
            <a:tbl>
              <a:tblPr/>
              <a:tblGrid>
                <a:gridCol w="130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버전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v0.2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직장</a:t>
                      </a: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소속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코멘토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2"/>
              </a:rPr>
              <a:t>Figma Prototype</a:t>
            </a:r>
            <a:endParaRPr lang="en-US" sz="2800" b="0" u="sng" strike="noStrike" spc="-1" dirty="0">
              <a:solidFill>
                <a:schemeClr val="dk1"/>
              </a:solidFill>
              <a:uFillTx/>
              <a:latin typeface="맑은 고딕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Noto Sans CJK KR"/>
                <a:hlinkClick r:id="rId3"/>
              </a:rPr>
              <a:t>Github</a:t>
            </a:r>
            <a:r>
              <a:rPr lang="en-US" sz="2800" b="0" strike="noStrike" spc="-1" dirty="0">
                <a:solidFill>
                  <a:srgbClr val="000000"/>
                </a:solidFill>
                <a:latin typeface="Noto Sans CJK KR"/>
                <a:hlinkClick r:id="rId3"/>
              </a:rPr>
              <a:t> Repository</a:t>
            </a: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800" b="0" strike="noStrike" spc="-1" dirty="0">
                <a:solidFill>
                  <a:schemeClr val="dk1"/>
                </a:solidFill>
                <a:latin typeface="맑은 고딕"/>
              </a:rPr>
              <a:t>화면 기획 참고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맑은 고딕"/>
              </a:rPr>
              <a:t>url</a:t>
            </a:r>
            <a:r>
              <a:rPr lang="en-US" sz="2800" b="0" strike="noStrike" spc="-1" dirty="0">
                <a:solidFill>
                  <a:schemeClr val="dk1"/>
                </a:solidFill>
                <a:latin typeface="맑은 고딕"/>
              </a:rPr>
              <a:t>(</a:t>
            </a:r>
            <a:r>
              <a:rPr lang="ko-KR" sz="2800" b="0" strike="noStrike" spc="-1" dirty="0" err="1">
                <a:solidFill>
                  <a:schemeClr val="dk1"/>
                </a:solidFill>
                <a:latin typeface="맑은 고딕"/>
              </a:rPr>
              <a:t>게임사</a:t>
            </a:r>
            <a:r>
              <a:rPr lang="ko-KR" sz="2800" b="0" strike="noStrike" spc="-1" dirty="0">
                <a:solidFill>
                  <a:schemeClr val="dk1"/>
                </a:solidFill>
                <a:latin typeface="맑은 고딕"/>
              </a:rPr>
              <a:t> 소개 페이지</a:t>
            </a:r>
            <a:r>
              <a:rPr lang="en-US" sz="2800" b="0" strike="noStrike" spc="-1" dirty="0">
                <a:solidFill>
                  <a:schemeClr val="dk1"/>
                </a:solidFill>
                <a:latin typeface="맑은 고딕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800" b="0" u="sng" strike="noStrike" spc="-1" dirty="0" err="1">
                <a:solidFill>
                  <a:schemeClr val="dk1"/>
                </a:solidFill>
                <a:uFillTx/>
                <a:latin typeface="맑은 고딕"/>
                <a:hlinkClick r:id="rId4"/>
              </a:rPr>
              <a:t>해긴</a:t>
            </a: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4"/>
              </a:rPr>
              <a:t> </a:t>
            </a: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4"/>
              </a:rPr>
              <a:t>: https://www.haegin.kr/</a:t>
            </a: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5"/>
              </a:rPr>
              <a:t>넥슨 </a:t>
            </a: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5"/>
              </a:rPr>
              <a:t>: https://company.nexon.com/kr/</a:t>
            </a: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6"/>
              </a:rPr>
              <a:t>NC</a:t>
            </a:r>
            <a:r>
              <a:rPr lang="ko-KR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6"/>
              </a:rPr>
              <a:t>소프트 </a:t>
            </a: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6"/>
              </a:rPr>
              <a:t>: https://kr.ncsoft.com/kr/index.do</a:t>
            </a: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3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History</a:t>
            </a:r>
            <a:endParaRPr lang="en-US" sz="36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46" name="표 4"/>
          <p:cNvGraphicFramePr/>
          <p:nvPr/>
        </p:nvGraphicFramePr>
        <p:xfrm>
          <a:off x="838080" y="1825560"/>
          <a:ext cx="10514880" cy="4078800"/>
        </p:xfrm>
        <a:graphic>
          <a:graphicData uri="http://schemas.openxmlformats.org/drawingml/2006/table">
            <a:tbl>
              <a:tblPr/>
              <a:tblGrid>
                <a:gridCol w="12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Version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Date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Description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Author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v0.1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2023/1/2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기획안 최초 작성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v0.2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2023/1/9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 설명 추가 및 수정</a:t>
                      </a:r>
                      <a:r>
                        <a:rPr lang="en-US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, </a:t>
                      </a: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로그인 기능 추가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3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Service</a:t>
            </a:r>
            <a:endParaRPr lang="en-US" sz="36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48" name="표 5"/>
          <p:cNvGraphicFramePr/>
          <p:nvPr/>
        </p:nvGraphicFramePr>
        <p:xfrm>
          <a:off x="1197720" y="1395720"/>
          <a:ext cx="9795960" cy="4840935"/>
        </p:xfrm>
        <a:graphic>
          <a:graphicData uri="http://schemas.openxmlformats.org/drawingml/2006/table">
            <a:tbl>
              <a:tblPr/>
              <a:tblGrid>
                <a:gridCol w="131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2599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1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구분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noFill/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200" b="1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내용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noFill/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기획배경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신생 게임 회사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웹사이트 개발 필요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기대효과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소비자들의 접근성 향상 및 매출 증대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자사 포트폴리오 및 관계자 연락 수단으로 활용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기능요약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회사의 대표적인 정보 소개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개발한 다양한 게임 정리 및 소개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단일한 경로로 소비자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관계자 간 연락 및 피드백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기타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noFill/>
                      <a:prstDash val="dot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파이썬으로 구현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,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게임에 대한 정보는 확장 및 수정이 용이하도록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DB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에 저장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noFill/>
                      <a:prstDash val="dot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600">
                <a:tc gridSpan="31">
                  <a:txBody>
                    <a:bodyPr/>
                    <a:lstStyle/>
                    <a:p>
                      <a:endParaRPr lang="en-US" sz="12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noFill/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60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lang="ko-KR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프로젝트 일정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1W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2W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3W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4W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5W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60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3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4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5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6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7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8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9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10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11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12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13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14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15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16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17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18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19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21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22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23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24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25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26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27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28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29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30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서비스 기획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28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요구분석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설계 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6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서비스 개발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6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통합테스트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6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운영 적용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모니터링 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3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Menu Structure</a:t>
            </a:r>
            <a:endParaRPr lang="en-US" sz="3600" b="0" strike="noStrike" spc="-1">
              <a:solidFill>
                <a:srgbClr val="000000"/>
              </a:solidFill>
              <a:latin typeface="Noto Sans CJK KR"/>
            </a:endParaRPr>
          </a:p>
        </p:txBody>
      </p:sp>
      <p:pic>
        <p:nvPicPr>
          <p:cNvPr id="50" name="그림 4" descr="스크린샷, 텍스트, 디자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2434680" y="1548360"/>
            <a:ext cx="7321680" cy="455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83FD81-8C08-3835-8B48-CEE4B143C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 t="545" b="-1"/>
          <a:stretch/>
        </p:blipFill>
        <p:spPr>
          <a:xfrm>
            <a:off x="1123950" y="1572120"/>
            <a:ext cx="6572250" cy="4659480"/>
          </a:xfrm>
          <a:prstGeom prst="rect">
            <a:avLst/>
          </a:prstGeom>
        </p:spPr>
      </p:pic>
      <p:graphicFrame>
        <p:nvGraphicFramePr>
          <p:cNvPr id="52" name="표 7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11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1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14"/>
          <p:cNvGraphicFramePr/>
          <p:nvPr/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메인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(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Company)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15"/>
          <p:cNvSpPr/>
          <p:nvPr/>
        </p:nvSpPr>
        <p:spPr>
          <a:xfrm>
            <a:off x="47376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57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58" name="표 21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헤더를 통해 각 페이지로 이동할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현재 선택된 페이지를 확인할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버튼 </a:t>
            </a:r>
            <a:r>
              <a:rPr lang="ko-KR" sz="1200" b="0" strike="noStrike" spc="-1" dirty="0" err="1">
                <a:solidFill>
                  <a:schemeClr val="dk1"/>
                </a:solidFill>
                <a:latin typeface="Noto Sans CJK KR Regular"/>
                <a:ea typeface="Noto Sans CJK KR Regular"/>
              </a:rPr>
              <a:t>호버링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시 현재 선택된 버튼과 동일하게 내부가 채워지고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텍스트가 투명하게 변합니다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헤더에는 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Company, Games, Contact, Sign-in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아이콘이 있어 각 페이지로 이동할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아래로 버튼을 누르거나 스크롤을 통해 페이지를 더 탐색할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0" name="직사각형 25"/>
          <p:cNvSpPr/>
          <p:nvPr/>
        </p:nvSpPr>
        <p:spPr>
          <a:xfrm>
            <a:off x="7590600" y="157212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1" name="직사각형 3"/>
          <p:cNvSpPr/>
          <p:nvPr/>
        </p:nvSpPr>
        <p:spPr>
          <a:xfrm>
            <a:off x="4688280" y="564948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988406-DE09-ECC5-E87B-FA34139E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85" y="1702080"/>
            <a:ext cx="6368495" cy="4529520"/>
          </a:xfrm>
          <a:prstGeom prst="rect">
            <a:avLst/>
          </a:prstGeom>
        </p:spPr>
      </p:pic>
      <p:graphicFrame>
        <p:nvGraphicFramePr>
          <p:cNvPr id="63" name="표 7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표 11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표 1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표 14"/>
          <p:cNvGraphicFramePr/>
          <p:nvPr/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Games(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Games)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15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68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69" name="표 21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현재 출시된 다양한 게임을 카드 형태로 확인할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대표 이미지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(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썸네일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)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과 제목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게임에 대표 태그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출시일 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4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가지로 구성되어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각 게임의 박스를 눌러 자세한 정보가 표시된 오버레이가 연결됩니다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게임 카드는 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3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개의 열로 페이지에 고정된 위치로 배치되며 하단으로 스크롤이 가능합니다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순서는  위에서 아래 행으로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같은 행 내에서는 좌에서 우로 표시되며 정렬되는 기준을 </a:t>
            </a:r>
            <a:r>
              <a:rPr lang="ko-KR" sz="1200" b="0" strike="noStrike" spc="-1" dirty="0" err="1">
                <a:solidFill>
                  <a:schemeClr val="dk1"/>
                </a:solidFill>
                <a:latin typeface="Noto Sans CJK KR Regular"/>
                <a:ea typeface="Noto Sans CJK KR Regular"/>
              </a:rPr>
              <a:t>출시일입니다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718760" y="4529520"/>
            <a:ext cx="228960" cy="26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2" name="직사각형 1"/>
          <p:cNvSpPr/>
          <p:nvPr/>
        </p:nvSpPr>
        <p:spPr>
          <a:xfrm>
            <a:off x="3313800" y="38739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3" name="직사각형 2"/>
          <p:cNvSpPr/>
          <p:nvPr/>
        </p:nvSpPr>
        <p:spPr>
          <a:xfrm>
            <a:off x="6840000" y="24339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35E73C-15FB-061C-5405-526A26B2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08" y="1474328"/>
            <a:ext cx="6416383" cy="4577863"/>
          </a:xfrm>
          <a:prstGeom prst="rect">
            <a:avLst/>
          </a:prstGeom>
        </p:spPr>
      </p:pic>
      <p:graphicFrame>
        <p:nvGraphicFramePr>
          <p:cNvPr id="75" name="표 7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표 11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표 1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표 14"/>
          <p:cNvGraphicFramePr/>
          <p:nvPr/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게임 디테일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(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Games &gt;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박스 클릭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직사각형 15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80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81" name="표 21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각 게임의 박스를 클릭하여 게임의 디테일한 설명을 확인할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오버레이가 나타나며 외부 화면이 어두워지며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외부를 눌러 오버레이를 닫을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영상을 포함한 다양한 미디어를 여러 가지 추가하여 사용자가 이를 넘기며 확인할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미디어는 일정한 시간 간격으로 자동으로 넘어갑니다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하단에서 전체 이미지의 수와 현재 선택된 이미지를 확인할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하단 버튼을 통해서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사용자가 로그인 되어 있는 경우 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게임을 다운로드할 수 있습니다</a:t>
            </a: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버튼 클릭 시 사용자의 로그인 상태를 확인한 후 다운로드 링크를 제공합니다</a:t>
            </a: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버튼 </a:t>
            </a:r>
            <a:r>
              <a:rPr lang="ko-KR" sz="1200" b="0" strike="noStrike" spc="-1" dirty="0" err="1">
                <a:solidFill>
                  <a:schemeClr val="dk1"/>
                </a:solidFill>
                <a:latin typeface="Noto Sans CJK KR Regular"/>
                <a:ea typeface="Noto Sans CJK KR Regular"/>
              </a:rPr>
              <a:t>호버링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시 내부가 검은색으로 채워지고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텍스트가 하얀색으로 변합니다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3" name="직사각형 25"/>
          <p:cNvSpPr/>
          <p:nvPr/>
        </p:nvSpPr>
        <p:spPr>
          <a:xfrm>
            <a:off x="6677280" y="23943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4" name="직사각형 5"/>
          <p:cNvSpPr/>
          <p:nvPr/>
        </p:nvSpPr>
        <p:spPr>
          <a:xfrm>
            <a:off x="3877920" y="43833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5" name="직사각형 6"/>
          <p:cNvSpPr/>
          <p:nvPr/>
        </p:nvSpPr>
        <p:spPr>
          <a:xfrm>
            <a:off x="6204960" y="482472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3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821570-C21D-DB15-5641-6967E3AA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4" y="1294560"/>
            <a:ext cx="7076412" cy="4995796"/>
          </a:xfrm>
          <a:prstGeom prst="rect">
            <a:avLst/>
          </a:prstGeom>
        </p:spPr>
      </p:pic>
      <p:graphicFrame>
        <p:nvGraphicFramePr>
          <p:cNvPr id="87" name="표 7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표 11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표 1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표 14"/>
          <p:cNvGraphicFramePr/>
          <p:nvPr/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Contact(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Contact)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직사각형 15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92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93" name="표 21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회사의 다양한 연락처를 확인할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사용자가 회신 받을 메일과 원하는 메시지를 입력하여 간단하게 회사에 연락을 취할 수 있습니다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해당 내용은 회사의 메일로 전송됩니다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메시지 영역이 비어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있지 않으며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메일 주소가 유효한 형태인 경우에만 메일이 전송됩니다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입력된 사용자의 메일로도 사용자의 연락이 정상적으로 전달되었다는 메일을 보냅니다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5" name="직사각형 25"/>
          <p:cNvSpPr/>
          <p:nvPr/>
        </p:nvSpPr>
        <p:spPr>
          <a:xfrm>
            <a:off x="3613320" y="37767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6" name="직사각형 3"/>
          <p:cNvSpPr/>
          <p:nvPr/>
        </p:nvSpPr>
        <p:spPr>
          <a:xfrm>
            <a:off x="6982200" y="276588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7B6805-D5DD-BCE9-05E8-08416B4A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94" y="1294560"/>
            <a:ext cx="6743612" cy="4797914"/>
          </a:xfrm>
          <a:prstGeom prst="rect">
            <a:avLst/>
          </a:prstGeom>
        </p:spPr>
      </p:pic>
      <p:graphicFrame>
        <p:nvGraphicFramePr>
          <p:cNvPr id="98" name="표 1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2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표 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6"/>
          <p:cNvGraphicFramePr/>
          <p:nvPr/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Contact(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Contact)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4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3" name="직사각형 7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104" name="표 8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직사각형 8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사용자는 원하는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ID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와 비밀번호를 입력하여 사이트에 회원가입한 후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동일한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ID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와 비밀번호로 로그인할 수 있습니다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회원 가입 시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ID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와 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비밀번호 이외의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다른 정보는 수집하지 않으며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ID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는 영어 소문자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비밀번호는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8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자 이상의 무작위 문자열로 구성되어야 합니다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 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06" name="직사각형 9"/>
          <p:cNvSpPr/>
          <p:nvPr/>
        </p:nvSpPr>
        <p:spPr>
          <a:xfrm>
            <a:off x="5474160" y="441432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</a:majorFont>
      <a:minorFont>
        <a:latin typeface="맑은 고딕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633</Words>
  <Application>Microsoft Office PowerPoint</Application>
  <PresentationFormat>와이드스크린</PresentationFormat>
  <Paragraphs>166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Noto Sans CJK KR</vt:lpstr>
      <vt:lpstr>Noto Sans CJK KR Regular</vt:lpstr>
      <vt:lpstr>Noto Serif CJK KR</vt:lpstr>
      <vt:lpstr>OpenSymbol</vt:lpstr>
      <vt:lpstr>맑은 고딕</vt:lpstr>
      <vt:lpstr>Arial</vt:lpstr>
      <vt:lpstr>Symbol</vt:lpstr>
      <vt:lpstr>Wingdings</vt:lpstr>
      <vt:lpstr>Office 테마</vt:lpstr>
      <vt:lpstr>“Paperworks” website 개발</vt:lpstr>
      <vt:lpstr>History</vt:lpstr>
      <vt:lpstr>Service</vt:lpstr>
      <vt:lpstr>Menu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입력</dc:title>
  <dc:subject/>
  <dc:creator>희재 양</dc:creator>
  <dc:description/>
  <cp:lastModifiedBy>Seung Hwan Ahn</cp:lastModifiedBy>
  <cp:revision>15</cp:revision>
  <dcterms:created xsi:type="dcterms:W3CDTF">2021-12-20T07:02:13Z</dcterms:created>
  <dcterms:modified xsi:type="dcterms:W3CDTF">2024-01-09T14:53:36Z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9</vt:i4>
  </property>
</Properties>
</file>