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3E82F-8ED6-478C-9AB3-FF6C0340DD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7E3C0C-E2E5-4BC1-8EE3-8B7478B9B5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1778B-32FC-48BA-8B67-4AE298A7CA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8E852-6C20-495C-AB96-2523D68B10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CECDA-FB1D-4688-AE07-B33A12774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03E9E-B945-4843-91E3-A35C22624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05A373-8F6F-43B4-A4DB-0EE4AC2EAB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0A448-DDC8-4091-A349-B631D756A9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0B59C-A7BE-4C5F-93B9-41251561F1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BBC96F-6751-48F2-BCFD-89679E3B3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B46A3-07C5-487D-8A20-165F5FE263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E51D24-3F65-4942-AB4E-624E8E3045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목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의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을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면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A3C8A6-F344-48E7-875C-E841FB72DD3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figma.com/proto/aQxhVe7Jfnq16bAZMiuOW9/Untitled?type=design&amp;node-id=1-2&amp;t=kLPdJxZH2yp8Ecge-1&amp;scaling=min-zoom&amp;page-id=0%3A1&amp;starting-point-node-id=1%3A2&amp;mode=design" TargetMode="External"/><Relationship Id="rId2" Type="http://schemas.openxmlformats.org/officeDocument/2006/relationships/hyperlink" Target="https://www.haegin.kr/" TargetMode="External"/><Relationship Id="rId3" Type="http://schemas.openxmlformats.org/officeDocument/2006/relationships/hyperlink" Target="https://www.haegin.kr/" TargetMode="External"/><Relationship Id="rId4" Type="http://schemas.openxmlformats.org/officeDocument/2006/relationships/hyperlink" Target="https://www.haegin.kr/" TargetMode="External"/><Relationship Id="rId5" Type="http://schemas.openxmlformats.org/officeDocument/2006/relationships/hyperlink" Target="https://company.nexon.com/kr/" TargetMode="External"/><Relationship Id="rId6" Type="http://schemas.openxmlformats.org/officeDocument/2006/relationships/hyperlink" Target="https://company.nexon.com/kr/" TargetMode="External"/><Relationship Id="rId7" Type="http://schemas.openxmlformats.org/officeDocument/2006/relationships/hyperlink" Target="https://kr.ncsoft.com/kr/index.do" TargetMode="External"/><Relationship Id="rId8" Type="http://schemas.openxmlformats.org/officeDocument/2006/relationships/hyperlink" Target="https://kr.ncsoft.com/kr/index.do" TargetMode="External"/><Relationship Id="rId9" Type="http://schemas.openxmlformats.org/officeDocument/2006/relationships/hyperlink" Target="https://kr.ncsoft.com/kr/index.do" TargetMode="External"/><Relationship Id="rId10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936800"/>
            <a:ext cx="9143280" cy="99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“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Pa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per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wor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ks” 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web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site </a:t>
            </a:r>
            <a:r>
              <a:rPr b="0" lang="ko-KR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개발</a:t>
            </a:r>
            <a:endParaRPr b="0" lang="en-US" sz="40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4" name="표 9"/>
          <p:cNvGraphicFramePr/>
          <p:nvPr/>
        </p:nvGraphicFramePr>
        <p:xfrm>
          <a:off x="4085640" y="3923640"/>
          <a:ext cx="4019760" cy="1690560"/>
        </p:xfrm>
        <a:graphic>
          <a:graphicData uri="http://schemas.openxmlformats.org/drawingml/2006/table">
            <a:tbl>
              <a:tblPr/>
              <a:tblGrid>
                <a:gridCol w="1303560"/>
                <a:gridCol w="271656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1"/>
              </a:rPr>
              <a:t>Figma Prototype</a:t>
            </a: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화면 기획 참고 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url(</a:t>
            </a: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게임사 소개 페이지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2"/>
              </a:rPr>
              <a:t>해긴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3"/>
              </a:rPr>
              <a:t>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4"/>
              </a:rPr>
              <a:t>: https://www.haegin.kr/</a:t>
            </a: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5"/>
              </a:rPr>
              <a:t>넥슨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6"/>
              </a:rPr>
              <a:t>: https://company.nexon.com/kr/</a:t>
            </a: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7"/>
              </a:rPr>
              <a:t>NC</a:t>
            </a: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8"/>
              </a:rPr>
              <a:t>소프트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9"/>
              </a:rPr>
              <a:t>: https://kr.ncsoft.com/kr/index.do</a:t>
            </a:r>
            <a:endParaRPr b="0" lang="en-US" sz="28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Hist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ory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6" name="표 4"/>
          <p:cNvGraphicFramePr/>
          <p:nvPr/>
        </p:nvGraphicFramePr>
        <p:xfrm>
          <a:off x="838080" y="1825560"/>
          <a:ext cx="10514520" cy="4215600"/>
        </p:xfrm>
        <a:graphic>
          <a:graphicData uri="http://schemas.openxmlformats.org/drawingml/2006/table">
            <a:tbl>
              <a:tblPr/>
              <a:tblGrid>
                <a:gridCol w="1247760"/>
                <a:gridCol w="1375920"/>
                <a:gridCol w="6525000"/>
                <a:gridCol w="1366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기획안 최초 작성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 설명 추가 및 수정</a:t>
                      </a: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로그인 기능 추가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Serv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ice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8" name="표 5"/>
          <p:cNvGraphicFramePr/>
          <p:nvPr/>
        </p:nvGraphicFramePr>
        <p:xfrm>
          <a:off x="1197720" y="1395720"/>
          <a:ext cx="9795600" cy="5541480"/>
        </p:xfrm>
        <a:graphic>
          <a:graphicData uri="http://schemas.openxmlformats.org/drawingml/2006/table">
            <a:tbl>
              <a:tblPr/>
              <a:tblGrid>
                <a:gridCol w="131796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</a:tblGrid>
              <a:tr h="2599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신생 게임 회사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웹사이트 개발 필요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소비자들의 접근성 향상 및 매출 증대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자사 포트폴리오 및 관계자 연락 수단으로 활용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회사의 대표적인 정보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개발한 다양한 게임 정리 및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단일한 경로로 소비자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관계자 간 연락 및 피드백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파이썬으로 구현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게임에 대한 정보는 확장 및 수정이 용이하도록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DB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에 저장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7600">
                <a:tc gridSpan="31">
                  <a:txBody>
                    <a:bodyPr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rowSpan="2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2120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328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Men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u 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Stru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ctur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50" name="그림 4" descr="스크린샷, 텍스트, 디자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434680" y="1548360"/>
            <a:ext cx="7321680" cy="455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2" descr=""/>
          <p:cNvPicPr/>
          <p:nvPr/>
        </p:nvPicPr>
        <p:blipFill>
          <a:blip r:embed="rId1"/>
          <a:stretch/>
        </p:blipFill>
        <p:spPr>
          <a:xfrm>
            <a:off x="1332720" y="1657080"/>
            <a:ext cx="6543720" cy="4505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2" name="표 7"/>
          <p:cNvGraphicFramePr/>
          <p:nvPr/>
        </p:nvGraphicFramePr>
        <p:xfrm>
          <a:off x="474120" y="334080"/>
          <a:ext cx="544644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14"/>
          <p:cNvGraphicFramePr/>
          <p:nvPr/>
        </p:nvGraphicFramePr>
        <p:xfrm>
          <a:off x="474120" y="626400"/>
          <a:ext cx="826056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메인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Company)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7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58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헤더를 통해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선택된 페이지를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현재 선택된 버튼과 동일하게 내부가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투명하게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헤더에는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Company, Games, Contact, Sign-in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아이콘이 있어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아래로 버튼을 누르거나 스크롤을 통해 페이지를 더 탐색할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0" name="직사각형 25"/>
          <p:cNvSpPr/>
          <p:nvPr/>
        </p:nvSpPr>
        <p:spPr>
          <a:xfrm>
            <a:off x="7590600" y="15721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1" name="직사각형 3"/>
          <p:cNvSpPr/>
          <p:nvPr/>
        </p:nvSpPr>
        <p:spPr>
          <a:xfrm>
            <a:off x="4688280" y="56494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2" descr=""/>
          <p:cNvPicPr/>
          <p:nvPr/>
        </p:nvPicPr>
        <p:blipFill>
          <a:blip r:embed="rId1"/>
          <a:stretch/>
        </p:blipFill>
        <p:spPr>
          <a:xfrm>
            <a:off x="1131120" y="1149120"/>
            <a:ext cx="6946560" cy="4795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3" name="표 7"/>
          <p:cNvGraphicFramePr/>
          <p:nvPr/>
        </p:nvGraphicFramePr>
        <p:xfrm>
          <a:off x="474120" y="334080"/>
          <a:ext cx="544644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14"/>
          <p:cNvGraphicFramePr/>
          <p:nvPr/>
        </p:nvGraphicFramePr>
        <p:xfrm>
          <a:off x="474120" y="626400"/>
          <a:ext cx="826056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Games(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8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69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출시된 다양한 게임을 카드 형태로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대표 이미지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(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썸네일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)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과 제목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게임에 대표 태그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4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가지로 구성되어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눌러 자세한 정보가 표시된 오버레이가 연결됩니다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 카드는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3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개의 열로 페이지에 고정된 위치로 배치되며 하단으로 스크롤이 가능합니다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순서는  위에서 아래 행으로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같은 행 내에서는 좌에서 우로 표시되며 정렬되는 기준을 출시일입니다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1" name=""/>
          <p:cNvSpPr/>
          <p:nvPr/>
        </p:nvSpPr>
        <p:spPr>
          <a:xfrm>
            <a:off x="7718760" y="4529520"/>
            <a:ext cx="22896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3313800" y="387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3" name="직사각형 2"/>
          <p:cNvSpPr/>
          <p:nvPr/>
        </p:nvSpPr>
        <p:spPr>
          <a:xfrm>
            <a:off x="6840000" y="243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4" descr=""/>
          <p:cNvPicPr/>
          <p:nvPr/>
        </p:nvPicPr>
        <p:blipFill>
          <a:blip r:embed="rId1"/>
          <a:stretch/>
        </p:blipFill>
        <p:spPr>
          <a:xfrm>
            <a:off x="1214640" y="1295280"/>
            <a:ext cx="7108200" cy="4849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5" name="표 7"/>
          <p:cNvGraphicFramePr/>
          <p:nvPr/>
        </p:nvGraphicFramePr>
        <p:xfrm>
          <a:off x="474120" y="334080"/>
          <a:ext cx="544644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8" name="표 14"/>
          <p:cNvGraphicFramePr/>
          <p:nvPr/>
        </p:nvGraphicFramePr>
        <p:xfrm>
          <a:off x="474120" y="626400"/>
          <a:ext cx="826056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 디테일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 &gt;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박스 클릭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80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81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클릭하여 게임의 디테일한 설명을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오버레이가 나타나며 외부 화면이 어두워지며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외부를 눌러 오버레이를 닫을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영상을 포함한 다양한 미디어를 여러 가지 추가하여 사용자가 이를 넘기며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미디어는 일정한 시간 간격으로 자동으로 넘어갑니다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하단에서 전체 이미지의 수와 현재 선택된 이미지를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 버튼을 통해서 해당 게임을 구입할 수 있는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ESD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로 연결할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내부가 검은색으로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하얀색으로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3" name="직사각형 25"/>
          <p:cNvSpPr/>
          <p:nvPr/>
        </p:nvSpPr>
        <p:spPr>
          <a:xfrm>
            <a:off x="6677280" y="2394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4" name="직사각형 5"/>
          <p:cNvSpPr/>
          <p:nvPr/>
        </p:nvSpPr>
        <p:spPr>
          <a:xfrm>
            <a:off x="3877920" y="4383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5" name="직사각형 6"/>
          <p:cNvSpPr/>
          <p:nvPr/>
        </p:nvSpPr>
        <p:spPr>
          <a:xfrm>
            <a:off x="6204960" y="48247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2" descr=""/>
          <p:cNvPicPr/>
          <p:nvPr/>
        </p:nvPicPr>
        <p:blipFill>
          <a:blip r:embed="rId1"/>
          <a:stretch/>
        </p:blipFill>
        <p:spPr>
          <a:xfrm>
            <a:off x="1030320" y="1323000"/>
            <a:ext cx="7108200" cy="4880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7" name="표 7"/>
          <p:cNvGraphicFramePr/>
          <p:nvPr/>
        </p:nvGraphicFramePr>
        <p:xfrm>
          <a:off x="474120" y="334080"/>
          <a:ext cx="544644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14"/>
          <p:cNvGraphicFramePr/>
          <p:nvPr/>
        </p:nvGraphicFramePr>
        <p:xfrm>
          <a:off x="474120" y="626400"/>
          <a:ext cx="826056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Contact(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92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93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다양한 연락처를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회신 받을 메일과 원하는 메시지를 입력하여 간단하게 회사에 연락을 취할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해당 내용은 회사의 메일로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영역이 비어있지 않으며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 주소가 유효한 형태인 경우에만 메일이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사용자의 메일로도 사용자의 연락이 정상적으로 전달되었다는 메일을 보냅니다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5" name="직사각형 25"/>
          <p:cNvSpPr/>
          <p:nvPr/>
        </p:nvSpPr>
        <p:spPr>
          <a:xfrm>
            <a:off x="3613320" y="37767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6" name="직사각형 3"/>
          <p:cNvSpPr/>
          <p:nvPr/>
        </p:nvSpPr>
        <p:spPr>
          <a:xfrm>
            <a:off x="6982200" y="27658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80000" y="1205280"/>
            <a:ext cx="7200000" cy="5122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8" name="표 1"/>
          <p:cNvGraphicFramePr/>
          <p:nvPr/>
        </p:nvGraphicFramePr>
        <p:xfrm>
          <a:off x="474120" y="334080"/>
          <a:ext cx="544644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표 2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0" name="표 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표 6"/>
          <p:cNvGraphicFramePr/>
          <p:nvPr/>
        </p:nvGraphicFramePr>
        <p:xfrm>
          <a:off x="474120" y="626400"/>
          <a:ext cx="826056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Contact(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직사각형 4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3" name="직사각형 7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104" name="표 8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8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유저가 아이디와 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6" name="직사각형 9"/>
          <p:cNvSpPr/>
          <p:nvPr/>
        </p:nvSpPr>
        <p:spPr>
          <a:xfrm>
            <a:off x="5474160" y="44143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Application>LibreOffice/7.6.4.1$Linux_X86_64 LibreOffice_project/60$Build-1</Application>
  <AppVersion>15.0000</AppVersion>
  <Words>468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2021-12-20T07:02:13Z</dcterms:created>
  <dc:creator>희재 양</dc:creator>
  <dc:description/>
  <dc:language>ko-KR</dc:language>
  <cp:lastModifiedBy/>
  <dcterms:modified xsi:type="dcterms:W3CDTF">2024-01-09T17:23:26Z</dcterms:modified>
  <cp:revision>14</cp:revision>
  <dc:subject/>
  <dc:title>프로젝트 제목 입력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