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2.xml" ContentType="application/vnd.openxmlformats-officedocument.presentationml.slide+xml"/>
  <Override PartName="/ppt/notesSlides/notesSlide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elId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3C910"/>
    <a:srgbClr val="D9D9D9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0" autoAdjust="0"/>
    <p:restoredTop sz="86410" autoAdjust="0"/>
  </p:normalViewPr>
  <p:slideViewPr>
    <p:cSldViewPr snapToGrid="0" snapToObjects="1">
      <p:cViewPr varScale="1">
        <p:scale>
          <a:sx n="72" d="100"/>
          <a:sy n="72" d="100"/>
        </p:scale>
        <p:origin x="84" y="7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presProps" Target="presProps.xml" Id="rId3" /><Relationship Type="http://schemas.openxmlformats.org/officeDocument/2006/relationships/slide" Target="slides/slide1.xml" Id="rId2" /><Relationship Type="http://schemas.openxmlformats.org/officeDocument/2006/relationships/slideMaster" Target="slideMasters/slideMaster1.xml" Id="rId1" /><Relationship Type="http://schemas.openxmlformats.org/officeDocument/2006/relationships/tableStyles" Target="tableStyles.xml" Id="rId6" /><Relationship Type="http://schemas.openxmlformats.org/officeDocument/2006/relationships/theme" Target="theme/theme1.xml" Id="rId5" /><Relationship Type="http://schemas.openxmlformats.org/officeDocument/2006/relationships/viewProps" Target="viewProps.xml" Id="rId4" /><Relationship Type="http://schemas.openxmlformats.org/officeDocument/2006/relationships/slide" Target="/ppt/slides/slide2.xml" Id="RelId0" /></Relationships>
</file>

<file path=ppt/notesSlides/notesSlide.xml><?xml version="1.0" encoding="utf-8"?>
<p:notes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Text"/>
          <p:cNvSpPr>
            <a:spLocks xmlns:a="http://schemas.openxmlformats.org/drawingml/2006/main" noGrp="1"/>
          </p:cNvSpPr>
          <p:nvPr>
            <p:ph type="body"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b="1" dirty="0"/>
              <a:t>htmlContent443BE3AD55E043BF878BED274D3A6855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tableEx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pivotTable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advancedSlicerVisual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htmlContent443BE3AD55E043BF878BED274D3A6855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image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shape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  <a:p xmlns:a="http://schemas.openxmlformats.org/drawingml/2006/main">
            <a:r>
              <a:rPr b="1" dirty="0"/>
              <a:t>textbox</a:t>
            </a:r>
            <a:endParaRPr dirty="0"/>
          </a:p>
          <a:p xmlns:a="http://schemas.openxmlformats.org/drawingml/2006/main">
            <a:r>
              <a:rPr b="0" dirty="0"/>
              <a:t>No alt text provided</a:t>
            </a:r>
            <a:endParaRPr dirty="0"/>
          </a:p>
          <a:p xmlns:a="http://schemas.openxmlformats.org/drawingml/2006/main">
            <a:r>
              <a:rPr b="0" dirty="0"/>
              <a:t/>
            </a:r>
            <a:endParaRPr dirty="0"/>
          </a:p>
        </p:txBody>
      </p:sp>
    </p:spTree>
    <p:clrMapOvr>
      <a:masterClrMapping xmlns:a="http://schemas.openxmlformats.org/drawingml/2006/main"/>
    </p:clrMapOvr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68960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32142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26409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985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8814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43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5692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0913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8181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3904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4807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ED9C8-F09A-4D9E-BEC0-4725162E21FF}" type="datetimeFigureOut">
              <a:rPr lang="en-US" smtClean="0"/>
              <a:t>11/25/2020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7D807A-D3EC-4DEA-86E2-120E4093F1A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3691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&#65279;<?xml version="1.0" encoding="utf-8"?><Relationships xmlns="http://schemas.openxmlformats.org/package/2006/relationships"><Relationship Type="http://schemas.openxmlformats.org/officeDocument/2006/relationships/image" Target="../media/image1.png" Id="rId2" /><Relationship Type="http://schemas.openxmlformats.org/officeDocument/2006/relationships/slideLayout" Target="../slideLayouts/slideLayout7.xml" Id="rId1" /><Relationship Type="http://schemas.openxmlformats.org/officeDocument/2006/relationships/image" Target="../media/image3.png" Id="rId5" /><Relationship Type="http://schemas.openxmlformats.org/officeDocument/2006/relationships/image" Target="../media/image2.png" Id="rId4" /><Relationship Type="http://schemas.openxmlformats.org/officeDocument/2006/relationships/hyperlink" Target="https://app.powerbi.com/groups/me/reports/cf6c73ca-7ccd-4c54-9fe8-72b4ac251eec?pbi_source=PowerPoint" TargetMode="External" Id="coverSlideHpLink" /></Relationships>
</file>

<file path=ppt/slides/_rels/slide2.xml.rels>&#65279;<?xml version="1.0" encoding="utf-8"?><Relationships xmlns="http://schemas.openxmlformats.org/package/2006/relationships"><Relationship Type="http://schemas.openxmlformats.org/officeDocument/2006/relationships/notesSlide" Target="/ppt/notesSlides/notesSlide.xml" Id="R37c52573794d4920" /><Relationship Type="http://schemas.openxmlformats.org/officeDocument/2006/relationships/slideLayout" Target="/ppt/slideLayouts/slideLayout8.xml" Id="R3c1cb76cf668420e" /><Relationship Type="http://schemas.openxmlformats.org/officeDocument/2006/relationships/hyperlink" Target="https://app.powerbi.com/groups/me/reports/cf6c73ca-7ccd-4c54-9fe8-72b4ac251eec/?pbi_source=PowerPoint" TargetMode="External" Id="RelId0" /><Relationship Type="http://schemas.openxmlformats.org/officeDocument/2006/relationships/image" Target="/ppt/media/image4.png" Id="imgId19739106" /></Relationships>
</file>

<file path=ppt/slides/slide1.xml><?xml version="1.0" encoding="utf-8"?>
<p:sld xmlns:adec="http://schemas.microsoft.com/office/drawing/2017/decorative" xmlns:a14="http://schemas.microsoft.com/office/drawing/2010/main" xmlns:p14="http://schemas.microsoft.com/office/powerpoint/2010/main"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2" name="Title 1"/>
          <p:cNvSpPr txBox="1">
            <a:spLocks noGrp="1"/>
          </p:cNvSpPr>
          <p:nvPr>
            <p:ph type="title" idx="4294967295"/>
          </p:nvPr>
        </p:nvSpPr>
        <p:spPr>
          <a:xfrm>
            <a:off x="810584" y="2982149"/>
            <a:ext cx="6314017" cy="600075"/>
          </a:xfrm>
          <a:prstGeom prst="rect">
            <a:avLst/>
          </a:prstGeom>
          <a:noFill/>
          <a:ln>
            <a:noFill/>
            <a:prstDash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b" anchorCtr="0" forceAA="0" compatLnSpc="1">
            <a:prstTxWarp prst="textNoShape">
              <a:avLst/>
            </a:prstTxWarp>
            <a:normAutofit fontScale="90000"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b="0" i="0" kern="1200" baseline="0">
                <a:solidFill>
                  <a:schemeClr val="tx1"/>
                </a:solidFill>
                <a:latin typeface="Segoe UI Light" charset="0"/>
                <a:ea typeface="Segoe UI Light" charset="0"/>
                <a:cs typeface="Segoe UI Light" charset="0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>
                <a:ln>
                  <a:noFill/>
                </a:ln>
                <a:solidFill>
                  <a:srgbClr val="F3C910"/>
                </a:solidFill>
                <a:effectLst/>
                <a:uLnTx/>
                <a:uFillTx/>
                <a:latin typeface="Segoe UI Light" charset="0"/>
                <a:ea typeface="Segoe UI Light" charset="0"/>
                <a:cs typeface="Segoe UI Light" charset="0"/>
              </a:rPr>
              <a:t>schedule dashboard</a:t>
            </a: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rgbClr val="F3C910"/>
              </a:solidFill>
              <a:effectLst/>
              <a:uLnTx/>
              <a:uFillTx/>
              <a:latin typeface="Segoe UI Light" charset="0"/>
              <a:ea typeface="Segoe UI Light" charset="0"/>
              <a:cs typeface="Segoe UI Light" charset="0"/>
            </a:endParaRPr>
          </a:p>
        </p:txBody>
      </p:sp>
      <p:sp>
        <p:nvSpPr>
          <p:cNvPr id="13" name="Text Placeholder 2"/>
          <p:cNvSpPr txBox="1">
            <a:spLocks/>
          </p:cNvSpPr>
          <p:nvPr/>
        </p:nvSpPr>
        <p:spPr>
          <a:xfrm>
            <a:off x="853448" y="3658761"/>
            <a:ext cx="1488017" cy="253470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/>
              <a:buNone/>
              <a:defRPr sz="1200" b="0" i="0" u="sng" kern="1200">
                <a:solidFill>
                  <a:schemeClr val="tx1"/>
                </a:solidFill>
                <a:latin typeface="Segoe UI" charset="0"/>
                <a:ea typeface="Segoe UI" charset="0"/>
                <a:cs typeface="Segoe UI" charset="0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dirty="0">
                <a:solidFill>
                  <a:schemeClr val="bg1"/>
                </a:solidFill>
                <a:hlinkClick r:id="coverSlideHpLink"/>
              </a:rPr>
              <a:t>View in Power BI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832315" y="5823544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i="0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Downloaded at:</a:t>
            </a:r>
          </a:p>
          <a:p>
            <a:r>
              <a:rPr lang="en-US" sz="900" b="0" i="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7/5/2025 9:31:06 PM UTC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28512" y="5407903"/>
            <a:ext cx="217771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b="1" dirty="0">
                <a:solidFill>
                  <a:schemeClr val="bg1"/>
                </a:solidFill>
                <a:latin typeface="Segoe UI Semibold" charset="0"/>
                <a:ea typeface="Segoe UI Semibold" charset="0"/>
                <a:cs typeface="Segoe UI Semibold" charset="0"/>
              </a:rPr>
              <a:t>Last data refresh:</a:t>
            </a:r>
            <a:endParaRPr lang="en-US" sz="900" b="1" i="0" dirty="0">
              <a:solidFill>
                <a:schemeClr val="bg1"/>
              </a:solidFill>
              <a:latin typeface="Segoe UI Semibold" charset="0"/>
              <a:ea typeface="Segoe UI Semibold" charset="0"/>
              <a:cs typeface="Segoe UI Semibold" charset="0"/>
            </a:endParaRPr>
          </a:p>
          <a:p>
            <a:r>
              <a:rPr lang="en-US" sz="900" dirty="0">
                <a:solidFill>
                  <a:schemeClr val="bg1"/>
                </a:solidFill>
                <a:latin typeface="Segoe UI" charset="0"/>
                <a:ea typeface="Segoe UI" charset="0"/>
                <a:cs typeface="Segoe UI" charset="0"/>
              </a:rPr>
              <a:t>7/5/2025 9:17:22 PM UTC</a:t>
            </a:r>
            <a:endParaRPr lang="en-US" sz="900" b="0" i="0" dirty="0">
              <a:solidFill>
                <a:schemeClr val="bg1"/>
              </a:solidFill>
              <a:latin typeface="Segoe UI" charset="0"/>
              <a:ea typeface="Segoe UI" charset="0"/>
              <a:cs typeface="Segoe UI" charset="0"/>
            </a:endParaRPr>
          </a:p>
        </p:txBody>
      </p:sp>
      <p:pic>
        <p:nvPicPr>
          <p:cNvPr id="16" name="Picture 15" descr="Microsoft Power BI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3544" y="722376"/>
            <a:ext cx="1490690" cy="245805"/>
          </a:xfrm>
          <a:prstGeom prst="rect">
            <a:avLst/>
          </a:prstGeom>
        </p:spPr>
      </p:pic>
      <p:pic>
        <p:nvPicPr>
          <p:cNvPr id="18" name="Picture 17">
            <a:extLs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39696" y="3694176"/>
            <a:ext cx="162027" cy="153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30729"/>
      </p:ext>
    </p:extLst>
  </p:cSld>
  <p:clrMapOvr>
    <a:masterClrMapping/>
  </p:clrMapOvr>
</p:sld>
</file>

<file path=ppt/slides/slide2.xml><?xml version="1.0" encoding="utf-8"?>
<p:sld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" name="Picture" title="This slide contains the following visuals: htmlContent443BE3AD55E043BF878BED274D3A6855 ,tableEx ,pivotTable ,advancedSlicerVisual ,htmlContent443BE3AD55E043BF878BED274D3A6855 ,image ,image ,shape ,textbox ,shape ,textbox. Please refer to the notes on this slide for details">
            <a:hlinkClick xmlns:r="http://schemas.openxmlformats.org/officeDocument/2006/relationships" xmlns:a="http://schemas.openxmlformats.org/drawingml/2006/main" r:id="RelId0"/>
          </p:cNvPr>
          <p:cNvPicPr>
            <a:picLocks xmlns:a="http://schemas.openxmlformats.org/drawingml/2006/main" noChangeAspect="1"/>
          </p:cNvPicPr>
          <p:nvPr/>
        </p:nvPicPr>
        <p:blipFill>
          <a:blip xmlns:r="http://schemas.openxmlformats.org/officeDocument/2006/relationships" xmlns:a="http://schemas.openxmlformats.org/drawingml/2006/main" r:embed="imgId19739106"/>
          <a:stretch xmlns:a="http://schemas.openxmlformats.org/drawingml/2006/main">
            <a:fillRect/>
          </a:stretch>
        </p:blipFill>
        <p:spPr>
          <a:xfrm xmlns:a="http://schemas.openxmlformats.org/drawingml/2006/main">
            <a:off x="76200" y="0"/>
            <a:ext cx="12020550" cy="6858000"/>
          </a:xfrm>
          <a:prstGeom xmlns:a="http://schemas.openxmlformats.org/drawingml/2006/main" prst="rect">
            <a:avLst/>
          </a:prstGeom>
          <a:noFill xmlns:a="http://schemas.openxmlformats.org/drawingml/2006/main"/>
        </p:spPr>
      </p:pic>
      <p:sp>
        <p:nvSpPr>
          <p:cNvPr id="4" name="Title" hidden="1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t>Page 1</a:t>
            </a:r>
          </a:p>
        </p:txBody>
      </p:sp>
    </p:spTree>
    <p:clrMapOvr>
      <a:masterClrMapping xmlns:a="http://schemas.openxmlformats.org/drawingml/2006/main"/>
    </p:clrMapOvr>
  </p:cSld>
</p:sld>
</file>

<file path=ppt/theme/theme1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</TotalTime>
  <Words>27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Segoe UI</vt:lpstr>
      <vt:lpstr>Segoe UI Light</vt:lpstr>
      <vt:lpstr>Segoe UI Semibold</vt:lpstr>
      <vt:lpstr>Custom Design</vt:lpstr>
      <vt:lpstr>#Name of Power BI report#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Power BI</dc:creator>
  <cp:lastModifiedBy>Brian Butler</cp:lastModifiedBy>
  <cp:revision>4</cp:revision>
  <dcterms:created xsi:type="dcterms:W3CDTF">2016-09-04T11:54:55Z</dcterms:created>
  <dcterms:modified xsi:type="dcterms:W3CDTF">2020-11-25T15:29:01Z</dcterms:modified>
</cp:coreProperties>
</file>