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59" r:id="rId11"/>
    <p:sldId id="260" r:id="rId12"/>
    <p:sldId id="261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3117D8D-46EF-40CA-886D-C7749F537B2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8C3A926-7815-439B-9B2E-417C69DD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26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7D8D-46EF-40CA-886D-C7749F537B2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A926-7815-439B-9B2E-417C69DD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8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7D8D-46EF-40CA-886D-C7749F537B2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A926-7815-439B-9B2E-417C69DD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44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7D8D-46EF-40CA-886D-C7749F537B2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A926-7815-439B-9B2E-417C69DD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48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7D8D-46EF-40CA-886D-C7749F537B2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A926-7815-439B-9B2E-417C69DD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6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7D8D-46EF-40CA-886D-C7749F537B2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A926-7815-439B-9B2E-417C69DD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92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7D8D-46EF-40CA-886D-C7749F537B2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A926-7815-439B-9B2E-417C69DD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92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7D8D-46EF-40CA-886D-C7749F537B2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A926-7815-439B-9B2E-417C69DDEF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60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7D8D-46EF-40CA-886D-C7749F537B2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A926-7815-439B-9B2E-417C69DD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8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7D8D-46EF-40CA-886D-C7749F537B2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A926-7815-439B-9B2E-417C69DD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3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7D8D-46EF-40CA-886D-C7749F537B2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A926-7815-439B-9B2E-417C69DD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9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7D8D-46EF-40CA-886D-C7749F537B2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A926-7815-439B-9B2E-417C69DD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8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7D8D-46EF-40CA-886D-C7749F537B2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A926-7815-439B-9B2E-417C69DD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7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7D8D-46EF-40CA-886D-C7749F537B2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A926-7815-439B-9B2E-417C69DD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4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7D8D-46EF-40CA-886D-C7749F537B2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A926-7815-439B-9B2E-417C69DD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0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7D8D-46EF-40CA-886D-C7749F537B2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A926-7815-439B-9B2E-417C69DD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8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7D8D-46EF-40CA-886D-C7749F537B2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A926-7815-439B-9B2E-417C69DD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117D8D-46EF-40CA-886D-C7749F537B2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C3A926-7815-439B-9B2E-417C69DD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17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What is Hacking? Info on Hackers, Hacking and Prevention">
            <a:extLst>
              <a:ext uri="{FF2B5EF4-FFF2-40B4-BE49-F238E27FC236}">
                <a16:creationId xmlns:a16="http://schemas.microsoft.com/office/drawing/2014/main" id="{260E4ED0-16F8-4D04-B566-54B1ED7F60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09979"/>
            <a:ext cx="3271421" cy="327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What Is Session Hijacking? | Netsparker">
            <a:extLst>
              <a:ext uri="{FF2B5EF4-FFF2-40B4-BE49-F238E27FC236}">
                <a16:creationId xmlns:a16="http://schemas.microsoft.com/office/drawing/2014/main" id="{B7050EB4-DB7A-4FBB-92E3-A4EDAB062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" y="728337"/>
            <a:ext cx="8660112" cy="454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249712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5559-A09E-4567-B945-E58485C2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How???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6533F-A318-437D-BFFB-51AF626EECCE}"/>
              </a:ext>
            </a:extLst>
          </p:cNvPr>
          <p:cNvSpPr txBox="1"/>
          <p:nvPr/>
        </p:nvSpPr>
        <p:spPr>
          <a:xfrm>
            <a:off x="1779758" y="2321004"/>
            <a:ext cx="91883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1) Compromise the server or the user’s machine/browser and copy the cookie.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B8F38-2DB1-42E2-B178-9B269D0ABF3A}"/>
              </a:ext>
            </a:extLst>
          </p:cNvPr>
          <p:cNvSpPr txBox="1"/>
          <p:nvPr/>
        </p:nvSpPr>
        <p:spPr>
          <a:xfrm>
            <a:off x="1779758" y="3372303"/>
            <a:ext cx="91883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2) Server algorithm for generating cookies is  known then the hacker can predict the user’s cookie.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E3F261-7509-4B84-8E87-4001E7821298}"/>
              </a:ext>
            </a:extLst>
          </p:cNvPr>
          <p:cNvSpPr txBox="1"/>
          <p:nvPr/>
        </p:nvSpPr>
        <p:spPr>
          <a:xfrm>
            <a:off x="1779758" y="4309407"/>
            <a:ext cx="91883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3) sniff the network (session side jacking):Packet sniffers.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53EC8D-F6DD-4C1E-9AAA-5B113B1F5989}"/>
              </a:ext>
            </a:extLst>
          </p:cNvPr>
          <p:cNvSpPr txBox="1"/>
          <p:nvPr/>
        </p:nvSpPr>
        <p:spPr>
          <a:xfrm>
            <a:off x="1628838" y="5232737"/>
            <a:ext cx="9188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4)DNS cache poisoning :</a:t>
            </a:r>
          </a:p>
          <a:p>
            <a:pPr lvl="6"/>
            <a:r>
              <a:rPr lang="en-US" sz="2400" dirty="0"/>
              <a:t>Trick the user into thinking you are Facebook</a:t>
            </a:r>
          </a:p>
          <a:p>
            <a:pPr lvl="6"/>
            <a:r>
              <a:rPr lang="en-US" sz="2400" dirty="0"/>
              <a:t>The user will send you the cookie.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007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EB26-49FC-4FFA-8144-BBC28BCD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070AF-B8B0-483B-9D13-4CB18C447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737475"/>
          </a:xfrm>
        </p:spPr>
        <p:txBody>
          <a:bodyPr>
            <a:normAutofit/>
          </a:bodyPr>
          <a:lstStyle/>
          <a:p>
            <a:r>
              <a:rPr lang="en-US" sz="2800" dirty="0"/>
              <a:t>To prevent sniffing we can </a:t>
            </a:r>
            <a:r>
              <a:rPr lang="en-US" sz="2800" u="sng" dirty="0"/>
              <a:t>use Encrypted connection</a:t>
            </a:r>
            <a:r>
              <a:rPr lang="en-US" sz="2800" dirty="0"/>
              <a:t>. Sensitive interaction after a log in should secure HTTP which is called HTTPS. (by setting the secure attribute of the cookie)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1B954-23A1-4D95-AD75-2BA8DAF2BA63}"/>
              </a:ext>
            </a:extLst>
          </p:cNvPr>
          <p:cNvSpPr txBox="1"/>
          <p:nvPr/>
        </p:nvSpPr>
        <p:spPr>
          <a:xfrm>
            <a:off x="958788" y="4030462"/>
            <a:ext cx="9632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</a:t>
            </a:r>
            <a:r>
              <a:rPr lang="en-US" sz="2800" u="sng" dirty="0"/>
              <a:t>avoid guessing the algorithm </a:t>
            </a:r>
            <a:r>
              <a:rPr lang="en-US" sz="2800" dirty="0"/>
              <a:t>cookies should be:</a:t>
            </a:r>
          </a:p>
          <a:p>
            <a:endParaRPr lang="en-US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Randomly chosen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Long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39340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C169-8677-4DA9-B6F9-9490460A9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722" y="3429000"/>
            <a:ext cx="10131425" cy="162535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800" dirty="0"/>
          </a:p>
          <a:p>
            <a:r>
              <a:rPr lang="en-US" sz="2800" dirty="0"/>
              <a:t>Make a secondary check : The current IP Address of the user matches the previous one stored .However this could be frustrating for users whose IP address is liable to change during a browsing session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C63762-4FFC-43B3-BCFD-51BBE80696F4}"/>
              </a:ext>
            </a:extLst>
          </p:cNvPr>
          <p:cNvSpPr txBox="1"/>
          <p:nvPr/>
        </p:nvSpPr>
        <p:spPr>
          <a:xfrm>
            <a:off x="836722" y="1613118"/>
            <a:ext cx="89131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Some services will change the value of the cookie with each and every request. This will reduce the window in which an attacker can operate.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95969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55A7-DD98-4A12-8DB5-9C88F192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Handshake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A5A11-91F6-4AE6-990B-A29E922BF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b="0" i="0" dirty="0">
                <a:effectLst/>
                <a:latin typeface="urw-din"/>
              </a:rPr>
              <a:t>Handshake Protocol is used to establish sessions. This protocol allows the client and server to authenticate each other by sending a series of messages to each other. Handshake protocol uses four phases to complete its cycle. 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5835277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n Introduction to Secure Sockets Layer SSL Overview">
            <a:extLst>
              <a:ext uri="{FF2B5EF4-FFF2-40B4-BE49-F238E27FC236}">
                <a16:creationId xmlns:a16="http://schemas.microsoft.com/office/drawing/2014/main" id="{92BE0BB8-AB52-494E-B097-32BA399C26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88" y="861553"/>
            <a:ext cx="8622062" cy="538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1291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7F4D-D0AC-4991-90A9-C92D8A73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161" y="334392"/>
            <a:ext cx="5079876" cy="1456267"/>
          </a:xfrm>
        </p:spPr>
        <p:txBody>
          <a:bodyPr/>
          <a:lstStyle/>
          <a:p>
            <a:pPr algn="ctr"/>
            <a:r>
              <a:rPr lang="en-US" dirty="0"/>
              <a:t>How A Session Works?</a:t>
            </a:r>
          </a:p>
        </p:txBody>
      </p:sp>
      <p:pic>
        <p:nvPicPr>
          <p:cNvPr id="3074" name="Picture 2" descr="The Ultimate Guide to Session Hijacking aka Cookie Hijacking - Hashed Out  by The SSL Store™">
            <a:extLst>
              <a:ext uri="{FF2B5EF4-FFF2-40B4-BE49-F238E27FC236}">
                <a16:creationId xmlns:a16="http://schemas.microsoft.com/office/drawing/2014/main" id="{B15BFF04-3CF3-4FC4-91CE-CE904925C2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73" y="1904161"/>
            <a:ext cx="10836463" cy="434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96411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93604-DCFE-4CDD-8317-AB1F5F4B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226" y="1407439"/>
            <a:ext cx="5279994" cy="4194371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latin typeface="Arial" panose="020B0604020202020204" pitchFamily="34" charset="0"/>
              </a:rPr>
              <a:t> The exploitation of a valid computer session—sometimes also called a session key—to gain unauthorized access to information or services in a computer system.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</a:rPr>
              <a:t> In particular, it is used to refer to the theft of a magic cookie used to authenticate a user to a remote server.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76E718-1B89-4DF4-8D09-7BE1AA56A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843" y="1183052"/>
            <a:ext cx="5995849" cy="419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7283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DF16F8-F62D-41BB-A42D-82E2261AE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259" y="1206018"/>
            <a:ext cx="10691482" cy="4445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282179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70293B-BFF0-449B-B36F-96FC13533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235" y="1366777"/>
            <a:ext cx="10080363" cy="44688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140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36000A-3509-4D49-A685-753ADA23F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395" y="1562470"/>
            <a:ext cx="8971209" cy="4383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788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ED7570-B708-4787-ABF5-1558F45F0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49" y="1097299"/>
            <a:ext cx="9429440" cy="46634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20986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EEED9C-FA1B-41C1-A7A8-335FDF6AC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16" y="1069939"/>
            <a:ext cx="9245517" cy="47181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726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3AB4A8-A8BD-4F2D-9F69-2F2634324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603" y="1048305"/>
            <a:ext cx="8757265" cy="47613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63141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439</TotalTime>
  <Words>281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urw-din</vt:lpstr>
      <vt:lpstr>Celestial</vt:lpstr>
      <vt:lpstr>PowerPoint Presentation</vt:lpstr>
      <vt:lpstr>How A Session Works?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How???</vt:lpstr>
      <vt:lpstr>Prevention</vt:lpstr>
      <vt:lpstr>PowerPoint Presentation</vt:lpstr>
      <vt:lpstr>Handshake protocol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awni rifai</dc:creator>
  <cp:lastModifiedBy>awni rifai</cp:lastModifiedBy>
  <cp:revision>2</cp:revision>
  <dcterms:created xsi:type="dcterms:W3CDTF">2021-11-21T15:20:48Z</dcterms:created>
  <dcterms:modified xsi:type="dcterms:W3CDTF">2021-11-21T22:39:58Z</dcterms:modified>
</cp:coreProperties>
</file>