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486400" cy="2514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25C34-11C0-49F2-8728-6F4A1D0793BF}" v="111" dt="2024-01-30T06:46:48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9" autoAdjust="0"/>
    <p:restoredTop sz="94660"/>
  </p:normalViewPr>
  <p:slideViewPr>
    <p:cSldViewPr snapToGrid="0">
      <p:cViewPr varScale="1">
        <p:scale>
          <a:sx n="234" d="100"/>
          <a:sy n="234" d="100"/>
        </p:scale>
        <p:origin x="176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tabaa, Awni" userId="0104252d-8b4a-4cfc-b6e7-9b3db28e0e98" providerId="ADAL" clId="{1F709F5C-0630-40AB-8D9B-7E0A7BE193A7}"/>
    <pc:docChg chg="undo custSel addSld modSld modMainMaster">
      <pc:chgData name="Altabaa, Awni" userId="0104252d-8b4a-4cfc-b6e7-9b3db28e0e98" providerId="ADAL" clId="{1F709F5C-0630-40AB-8D9B-7E0A7BE193A7}" dt="2023-09-15T19:08:24.001" v="123" actId="20577"/>
      <pc:docMkLst>
        <pc:docMk/>
      </pc:docMkLst>
      <pc:sldChg chg="modSp mod">
        <pc:chgData name="Altabaa, Awni" userId="0104252d-8b4a-4cfc-b6e7-9b3db28e0e98" providerId="ADAL" clId="{1F709F5C-0630-40AB-8D9B-7E0A7BE193A7}" dt="2023-09-15T19:08:24.001" v="123" actId="20577"/>
        <pc:sldMkLst>
          <pc:docMk/>
          <pc:sldMk cId="2080857961" sldId="256"/>
        </pc:sldMkLst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080857961" sldId="256"/>
            <ac:spMk id="4" creationId="{633723AF-96BC-EC05-F591-9E2FE95C2B0B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080857961" sldId="256"/>
            <ac:spMk id="5" creationId="{20F8935F-6A45-D5DA-D1A0-58E4EB44645A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080857961" sldId="256"/>
            <ac:spMk id="6" creationId="{E99BE9A6-F035-565E-52A3-7D24B0DD3449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080857961" sldId="256"/>
            <ac:spMk id="7" creationId="{A1036DEB-2500-5CFD-87FA-AD323FD2D9C7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080857961" sldId="256"/>
            <ac:spMk id="8" creationId="{103D109E-0C51-FA33-8EEA-375B15533A46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080857961" sldId="256"/>
            <ac:spMk id="31" creationId="{A9909681-A2DE-9B3E-D188-2FA4BF0F1352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080857961" sldId="256"/>
            <ac:spMk id="32" creationId="{B0B1780C-978D-CC78-AA3E-2EF7B47FD461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080857961" sldId="256"/>
            <ac:spMk id="33" creationId="{55A210CB-2147-7906-1B09-D96B410E4588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080857961" sldId="256"/>
            <ac:spMk id="34" creationId="{B1FE7030-E8C1-D3DA-A4F9-9030D2E8D559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080857961" sldId="256"/>
            <ac:spMk id="35" creationId="{1812CA80-4927-4460-065E-1CAEEE98D833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080857961" sldId="256"/>
            <ac:spMk id="47" creationId="{B886BCA2-7FB0-FAC1-4407-062A86F9D0FD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080857961" sldId="256"/>
            <ac:spMk id="48" creationId="{E50F0A27-01F2-5640-362A-9DB1E1CAC347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080857961" sldId="256"/>
            <ac:spMk id="49" creationId="{96FE10B9-6B8F-0B2B-407E-C075ABDEA50C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080857961" sldId="256"/>
            <ac:spMk id="50" creationId="{CA27499B-1C47-874E-47D6-FAC000999986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080857961" sldId="256"/>
            <ac:spMk id="51" creationId="{265B72A8-B7DE-5214-E497-96180665DAE1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080857961" sldId="256"/>
            <ac:spMk id="62" creationId="{59BB0CBD-3F0F-B10D-B732-780790DF94F0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080857961" sldId="256"/>
            <ac:spMk id="63" creationId="{D10D80B6-350B-5955-1FBB-F98865685D01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080857961" sldId="256"/>
            <ac:spMk id="64" creationId="{4DF91C65-E234-C2F1-8220-1F75C3574118}"/>
          </ac:spMkLst>
        </pc:spChg>
        <pc:spChg chg="mod">
          <ac:chgData name="Altabaa, Awni" userId="0104252d-8b4a-4cfc-b6e7-9b3db28e0e98" providerId="ADAL" clId="{1F709F5C-0630-40AB-8D9B-7E0A7BE193A7}" dt="2023-09-15T18:52:54.806" v="119" actId="1036"/>
          <ac:spMkLst>
            <pc:docMk/>
            <pc:sldMk cId="2080857961" sldId="256"/>
            <ac:spMk id="111" creationId="{795A4DC2-991B-7E24-B7BF-FA48868DE7EB}"/>
          </ac:spMkLst>
        </pc:spChg>
        <pc:spChg chg="mod">
          <ac:chgData name="Altabaa, Awni" userId="0104252d-8b4a-4cfc-b6e7-9b3db28e0e98" providerId="ADAL" clId="{1F709F5C-0630-40AB-8D9B-7E0A7BE193A7}" dt="2023-09-15T18:52:54.806" v="119" actId="1036"/>
          <ac:spMkLst>
            <pc:docMk/>
            <pc:sldMk cId="2080857961" sldId="256"/>
            <ac:spMk id="112" creationId="{9E96EB6F-EA0D-EBE3-AE31-BBB8CD0A35EC}"/>
          </ac:spMkLst>
        </pc:spChg>
        <pc:spChg chg="mod">
          <ac:chgData name="Altabaa, Awni" userId="0104252d-8b4a-4cfc-b6e7-9b3db28e0e98" providerId="ADAL" clId="{1F709F5C-0630-40AB-8D9B-7E0A7BE193A7}" dt="2023-09-15T18:52:54.806" v="119" actId="1036"/>
          <ac:spMkLst>
            <pc:docMk/>
            <pc:sldMk cId="2080857961" sldId="256"/>
            <ac:spMk id="113" creationId="{A73B774E-7732-73F9-4496-B04711C69982}"/>
          </ac:spMkLst>
        </pc:spChg>
        <pc:spChg chg="mod">
          <ac:chgData name="Altabaa, Awni" userId="0104252d-8b4a-4cfc-b6e7-9b3db28e0e98" providerId="ADAL" clId="{1F709F5C-0630-40AB-8D9B-7E0A7BE193A7}" dt="2023-09-15T18:52:54.806" v="119" actId="1036"/>
          <ac:spMkLst>
            <pc:docMk/>
            <pc:sldMk cId="2080857961" sldId="256"/>
            <ac:spMk id="114" creationId="{1BBDC325-ADBC-6469-C8FC-A9F443D0CDDB}"/>
          </ac:spMkLst>
        </pc:spChg>
        <pc:spChg chg="mod">
          <ac:chgData name="Altabaa, Awni" userId="0104252d-8b4a-4cfc-b6e7-9b3db28e0e98" providerId="ADAL" clId="{1F709F5C-0630-40AB-8D9B-7E0A7BE193A7}" dt="2023-09-15T18:52:54.806" v="119" actId="1036"/>
          <ac:spMkLst>
            <pc:docMk/>
            <pc:sldMk cId="2080857961" sldId="256"/>
            <ac:spMk id="119" creationId="{CE7F87E9-1446-2668-FED4-47A9CB0AD988}"/>
          </ac:spMkLst>
        </pc:spChg>
        <pc:spChg chg="mod">
          <ac:chgData name="Altabaa, Awni" userId="0104252d-8b4a-4cfc-b6e7-9b3db28e0e98" providerId="ADAL" clId="{1F709F5C-0630-40AB-8D9B-7E0A7BE193A7}" dt="2023-09-15T18:52:54.806" v="119" actId="1036"/>
          <ac:spMkLst>
            <pc:docMk/>
            <pc:sldMk cId="2080857961" sldId="256"/>
            <ac:spMk id="120" creationId="{73C70A44-964B-1B02-0D8F-23F6758D2B7B}"/>
          </ac:spMkLst>
        </pc:spChg>
        <pc:spChg chg="mod">
          <ac:chgData name="Altabaa, Awni" userId="0104252d-8b4a-4cfc-b6e7-9b3db28e0e98" providerId="ADAL" clId="{1F709F5C-0630-40AB-8D9B-7E0A7BE193A7}" dt="2023-09-15T18:52:54.806" v="119" actId="1036"/>
          <ac:spMkLst>
            <pc:docMk/>
            <pc:sldMk cId="2080857961" sldId="256"/>
            <ac:spMk id="121" creationId="{B076246F-3DDD-5E74-3C73-FEC811BEAC05}"/>
          </ac:spMkLst>
        </pc:spChg>
        <pc:spChg chg="mod">
          <ac:chgData name="Altabaa, Awni" userId="0104252d-8b4a-4cfc-b6e7-9b3db28e0e98" providerId="ADAL" clId="{1F709F5C-0630-40AB-8D9B-7E0A7BE193A7}" dt="2023-09-15T18:52:54.806" v="119" actId="1036"/>
          <ac:spMkLst>
            <pc:docMk/>
            <pc:sldMk cId="2080857961" sldId="256"/>
            <ac:spMk id="129" creationId="{BEE98B04-3E56-38DC-86F7-7BA50949BF0B}"/>
          </ac:spMkLst>
        </pc:spChg>
        <pc:spChg chg="mod">
          <ac:chgData name="Altabaa, Awni" userId="0104252d-8b4a-4cfc-b6e7-9b3db28e0e98" providerId="ADAL" clId="{1F709F5C-0630-40AB-8D9B-7E0A7BE193A7}" dt="2023-09-15T18:52:54.806" v="119" actId="1036"/>
          <ac:spMkLst>
            <pc:docMk/>
            <pc:sldMk cId="2080857961" sldId="256"/>
            <ac:spMk id="131" creationId="{6B6073C8-B62C-16D9-51ED-5A3169657622}"/>
          </ac:spMkLst>
        </pc:spChg>
        <pc:spChg chg="mod">
          <ac:chgData name="Altabaa, Awni" userId="0104252d-8b4a-4cfc-b6e7-9b3db28e0e98" providerId="ADAL" clId="{1F709F5C-0630-40AB-8D9B-7E0A7BE193A7}" dt="2023-09-15T18:52:54.806" v="119" actId="1036"/>
          <ac:spMkLst>
            <pc:docMk/>
            <pc:sldMk cId="2080857961" sldId="256"/>
            <ac:spMk id="132" creationId="{CC373D9D-13B2-0A18-76F0-7DFF889FB647}"/>
          </ac:spMkLst>
        </pc:spChg>
        <pc:spChg chg="mod">
          <ac:chgData name="Altabaa, Awni" userId="0104252d-8b4a-4cfc-b6e7-9b3db28e0e98" providerId="ADAL" clId="{1F709F5C-0630-40AB-8D9B-7E0A7BE193A7}" dt="2023-09-15T18:52:54.806" v="119" actId="1036"/>
          <ac:spMkLst>
            <pc:docMk/>
            <pc:sldMk cId="2080857961" sldId="256"/>
            <ac:spMk id="133" creationId="{A169A99A-218C-B98F-7B6B-9D28B5FDD97C}"/>
          </ac:spMkLst>
        </pc:spChg>
        <pc:spChg chg="mod">
          <ac:chgData name="Altabaa, Awni" userId="0104252d-8b4a-4cfc-b6e7-9b3db28e0e98" providerId="ADAL" clId="{1F709F5C-0630-40AB-8D9B-7E0A7BE193A7}" dt="2023-09-15T18:52:54.806" v="119" actId="1036"/>
          <ac:spMkLst>
            <pc:docMk/>
            <pc:sldMk cId="2080857961" sldId="256"/>
            <ac:spMk id="134" creationId="{27B50F02-AA1F-B20F-2891-279CC080469A}"/>
          </ac:spMkLst>
        </pc:spChg>
        <pc:spChg chg="mod">
          <ac:chgData name="Altabaa, Awni" userId="0104252d-8b4a-4cfc-b6e7-9b3db28e0e98" providerId="ADAL" clId="{1F709F5C-0630-40AB-8D9B-7E0A7BE193A7}" dt="2023-09-15T19:08:24.001" v="123" actId="20577"/>
          <ac:spMkLst>
            <pc:docMk/>
            <pc:sldMk cId="2080857961" sldId="256"/>
            <ac:spMk id="153" creationId="{D6BAAD72-CB80-97DD-49F5-BAEC077ACCAB}"/>
          </ac:spMkLst>
        </pc:spChg>
        <pc:spChg chg="mod">
          <ac:chgData name="Altabaa, Awni" userId="0104252d-8b4a-4cfc-b6e7-9b3db28e0e98" providerId="ADAL" clId="{1F709F5C-0630-40AB-8D9B-7E0A7BE193A7}" dt="2023-09-15T18:52:54.806" v="119" actId="1036"/>
          <ac:spMkLst>
            <pc:docMk/>
            <pc:sldMk cId="2080857961" sldId="256"/>
            <ac:spMk id="154" creationId="{69EFB1FD-4018-8002-C134-1A23DD39B69D}"/>
          </ac:spMkLst>
        </pc:spChg>
        <pc:spChg chg="mod">
          <ac:chgData name="Altabaa, Awni" userId="0104252d-8b4a-4cfc-b6e7-9b3db28e0e98" providerId="ADAL" clId="{1F709F5C-0630-40AB-8D9B-7E0A7BE193A7}" dt="2023-09-15T18:52:54.806" v="119" actId="1036"/>
          <ac:spMkLst>
            <pc:docMk/>
            <pc:sldMk cId="2080857961" sldId="256"/>
            <ac:spMk id="155" creationId="{D94D83D9-FEAF-6313-CF38-AF741EE69701}"/>
          </ac:spMkLst>
        </pc:spChg>
        <pc:spChg chg="mod">
          <ac:chgData name="Altabaa, Awni" userId="0104252d-8b4a-4cfc-b6e7-9b3db28e0e98" providerId="ADAL" clId="{1F709F5C-0630-40AB-8D9B-7E0A7BE193A7}" dt="2023-09-15T18:52:54.806" v="119" actId="1036"/>
          <ac:spMkLst>
            <pc:docMk/>
            <pc:sldMk cId="2080857961" sldId="256"/>
            <ac:spMk id="156" creationId="{C0E014F9-9D89-D85E-454D-0DD00A61B395}"/>
          </ac:spMkLst>
        </pc:spChg>
        <pc:grpChg chg="mod">
          <ac:chgData name="Altabaa, Awni" userId="0104252d-8b4a-4cfc-b6e7-9b3db28e0e98" providerId="ADAL" clId="{1F709F5C-0630-40AB-8D9B-7E0A7BE193A7}" dt="2023-09-15T18:52:54.806" v="119" actId="1036"/>
          <ac:grpSpMkLst>
            <pc:docMk/>
            <pc:sldMk cId="2080857961" sldId="256"/>
            <ac:grpSpMk id="29" creationId="{777E35EC-4F7F-C433-09C6-64EDF86C2483}"/>
          </ac:grpSpMkLst>
        </pc:grpChg>
        <pc:grpChg chg="mod">
          <ac:chgData name="Altabaa, Awni" userId="0104252d-8b4a-4cfc-b6e7-9b3db28e0e98" providerId="ADAL" clId="{1F709F5C-0630-40AB-8D9B-7E0A7BE193A7}" dt="2023-09-15T18:52:54.806" v="119" actId="1036"/>
          <ac:grpSpMkLst>
            <pc:docMk/>
            <pc:sldMk cId="2080857961" sldId="256"/>
            <ac:grpSpMk id="30" creationId="{82577C13-9360-8065-FD7A-00A95D7E1502}"/>
          </ac:grpSpMkLst>
        </pc:grpChg>
        <pc:grpChg chg="mod">
          <ac:chgData name="Altabaa, Awni" userId="0104252d-8b4a-4cfc-b6e7-9b3db28e0e98" providerId="ADAL" clId="{1F709F5C-0630-40AB-8D9B-7E0A7BE193A7}" dt="2023-09-15T18:52:54.806" v="119" actId="1036"/>
          <ac:grpSpMkLst>
            <pc:docMk/>
            <pc:sldMk cId="2080857961" sldId="256"/>
            <ac:grpSpMk id="46" creationId="{47CC2A58-0C0D-3A4E-1452-A94E044C6CE2}"/>
          </ac:grpSpMkLst>
        </pc:grpChg>
        <pc:grpChg chg="mod">
          <ac:chgData name="Altabaa, Awni" userId="0104252d-8b4a-4cfc-b6e7-9b3db28e0e98" providerId="ADAL" clId="{1F709F5C-0630-40AB-8D9B-7E0A7BE193A7}" dt="2023-09-15T18:52:54.806" v="119" actId="1036"/>
          <ac:grpSpMkLst>
            <pc:docMk/>
            <pc:sldMk cId="2080857961" sldId="256"/>
            <ac:grpSpMk id="72" creationId="{B60D9119-ED30-5EA8-129E-B77A501BD9FD}"/>
          </ac:grpSpMkLst>
        </pc:grp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10" creationId="{53F68B6B-6DFC-F5DB-E541-DA8BC96A1444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12" creationId="{45EEF41E-1D6B-FE30-7A34-22B7AD16A186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14" creationId="{E8135AEF-9117-867D-42B3-7742D6BD4F20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16" creationId="{E26FCDEB-B1AF-E922-76E9-D7C805790DF1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18" creationId="{919453C6-46D5-1954-5425-799165F5FE4B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20" creationId="{112E203D-B5A7-02E7-5ECD-623FA58E59CA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22" creationId="{1DFB2024-5E7F-2D4B-E364-92F351A2EE84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24" creationId="{86015F9D-FD5C-D38E-1071-D34124C7A902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26" creationId="{2F241BCE-ED77-C169-83CA-796447BA4329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28" creationId="{7E53609A-BFEF-1420-85FD-E5BE26A86157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36" creationId="{4CB317B9-69D5-6E00-7F6B-4BAE64BD47C5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37" creationId="{89747F7D-B395-2FA9-C7AA-D4248BE51858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38" creationId="{2E65CA9B-6975-10DA-F88B-3EDE94D8CC09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39" creationId="{665AD124-7FD9-EAA7-86A9-9D826CE05D0A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40" creationId="{BC6FAF88-3E76-54F2-33A5-1BEE1EC30A5F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41" creationId="{1BEB6838-49A0-2DD3-CA84-0EF521A3B266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42" creationId="{5B5BFE19-D44E-9664-0CC6-EBF203C70689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43" creationId="{ECBC0D08-825D-D979-E82B-DC8F9017286F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44" creationId="{0D12ED3D-0700-5181-BC23-65CB86C1CB7E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45" creationId="{B2B54291-0EFB-BD56-FDD0-8C24B0E3C3D7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52" creationId="{BF37860E-E03B-D9BD-4605-B385596B4D87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53" creationId="{793D1B2F-EF15-0C1A-2359-44139E996475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54" creationId="{B86D4AD9-C3BE-92C7-532D-869234F074CC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55" creationId="{3602D12D-5ED9-C699-DFC2-464167A5C725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56" creationId="{E12198B4-0910-6AF9-0751-04549B1D4A42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57" creationId="{9F86EB1F-52B6-5D65-FB23-6A8629093627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58" creationId="{AA2FC360-F349-37A3-403B-BB2E041A8271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59" creationId="{1FAB0C83-949D-28B3-B7AF-64973A7E109E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60" creationId="{B4302E07-356B-C3DF-31CC-E4AA60FAEFFD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61" creationId="{70526674-1239-8896-9F60-702647A6B3CA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66" creationId="{8176086F-AEDE-66EC-4922-1BC8443CDECC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68" creationId="{F7767EC4-EA69-FE63-83C2-BEBE98CC178D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080857961" sldId="256"/>
            <ac:cxnSpMk id="71" creationId="{C94DB8CF-76CC-0B23-73C3-38AA101BAAF2}"/>
          </ac:cxnSpMkLst>
        </pc:cxnChg>
        <pc:cxnChg chg="mod">
          <ac:chgData name="Altabaa, Awni" userId="0104252d-8b4a-4cfc-b6e7-9b3db28e0e98" providerId="ADAL" clId="{1F709F5C-0630-40AB-8D9B-7E0A7BE193A7}" dt="2023-09-15T18:52:54.806" v="119" actId="1036"/>
          <ac:cxnSpMkLst>
            <pc:docMk/>
            <pc:sldMk cId="2080857961" sldId="256"/>
            <ac:cxnSpMk id="97" creationId="{744A33FB-E23B-BD9F-CABB-4A1663096940}"/>
          </ac:cxnSpMkLst>
        </pc:cxnChg>
        <pc:cxnChg chg="mod">
          <ac:chgData name="Altabaa, Awni" userId="0104252d-8b4a-4cfc-b6e7-9b3db28e0e98" providerId="ADAL" clId="{1F709F5C-0630-40AB-8D9B-7E0A7BE193A7}" dt="2023-09-15T18:52:54.806" v="119" actId="1036"/>
          <ac:cxnSpMkLst>
            <pc:docMk/>
            <pc:sldMk cId="2080857961" sldId="256"/>
            <ac:cxnSpMk id="100" creationId="{CB228899-3CDF-FD4B-9E23-3EBBA952FE17}"/>
          </ac:cxnSpMkLst>
        </pc:cxnChg>
        <pc:cxnChg chg="mod">
          <ac:chgData name="Altabaa, Awni" userId="0104252d-8b4a-4cfc-b6e7-9b3db28e0e98" providerId="ADAL" clId="{1F709F5C-0630-40AB-8D9B-7E0A7BE193A7}" dt="2023-09-15T18:52:54.806" v="119" actId="1036"/>
          <ac:cxnSpMkLst>
            <pc:docMk/>
            <pc:sldMk cId="2080857961" sldId="256"/>
            <ac:cxnSpMk id="107" creationId="{9B001B36-9D92-544F-BB15-55319EF03AD6}"/>
          </ac:cxnSpMkLst>
        </pc:cxnChg>
        <pc:cxnChg chg="mod">
          <ac:chgData name="Altabaa, Awni" userId="0104252d-8b4a-4cfc-b6e7-9b3db28e0e98" providerId="ADAL" clId="{1F709F5C-0630-40AB-8D9B-7E0A7BE193A7}" dt="2023-09-15T18:52:54.806" v="119" actId="1036"/>
          <ac:cxnSpMkLst>
            <pc:docMk/>
            <pc:sldMk cId="2080857961" sldId="256"/>
            <ac:cxnSpMk id="123" creationId="{81DB7EEA-442D-9DC9-4AEC-61B0C71140A6}"/>
          </ac:cxnSpMkLst>
        </pc:cxnChg>
        <pc:cxnChg chg="mod">
          <ac:chgData name="Altabaa, Awni" userId="0104252d-8b4a-4cfc-b6e7-9b3db28e0e98" providerId="ADAL" clId="{1F709F5C-0630-40AB-8D9B-7E0A7BE193A7}" dt="2023-09-15T18:52:54.806" v="119" actId="1036"/>
          <ac:cxnSpMkLst>
            <pc:docMk/>
            <pc:sldMk cId="2080857961" sldId="256"/>
            <ac:cxnSpMk id="125" creationId="{661EF9B3-30BE-469A-5331-6B93269E14D4}"/>
          </ac:cxnSpMkLst>
        </pc:cxnChg>
        <pc:cxnChg chg="mod">
          <ac:chgData name="Altabaa, Awni" userId="0104252d-8b4a-4cfc-b6e7-9b3db28e0e98" providerId="ADAL" clId="{1F709F5C-0630-40AB-8D9B-7E0A7BE193A7}" dt="2023-09-15T18:52:54.806" v="119" actId="1036"/>
          <ac:cxnSpMkLst>
            <pc:docMk/>
            <pc:sldMk cId="2080857961" sldId="256"/>
            <ac:cxnSpMk id="128" creationId="{C606D217-4856-69BE-5FCA-DB133CB3C422}"/>
          </ac:cxnSpMkLst>
        </pc:cxnChg>
        <pc:cxnChg chg="mod">
          <ac:chgData name="Altabaa, Awni" userId="0104252d-8b4a-4cfc-b6e7-9b3db28e0e98" providerId="ADAL" clId="{1F709F5C-0630-40AB-8D9B-7E0A7BE193A7}" dt="2023-09-15T18:52:54.806" v="119" actId="1036"/>
          <ac:cxnSpMkLst>
            <pc:docMk/>
            <pc:sldMk cId="2080857961" sldId="256"/>
            <ac:cxnSpMk id="136" creationId="{1FA2E679-F27B-B3AD-C212-34485365612F}"/>
          </ac:cxnSpMkLst>
        </pc:cxnChg>
        <pc:cxnChg chg="mod">
          <ac:chgData name="Altabaa, Awni" userId="0104252d-8b4a-4cfc-b6e7-9b3db28e0e98" providerId="ADAL" clId="{1F709F5C-0630-40AB-8D9B-7E0A7BE193A7}" dt="2023-09-15T18:52:54.806" v="119" actId="1036"/>
          <ac:cxnSpMkLst>
            <pc:docMk/>
            <pc:sldMk cId="2080857961" sldId="256"/>
            <ac:cxnSpMk id="138" creationId="{07AAD916-5283-B3EC-3E86-E64676A32229}"/>
          </ac:cxnSpMkLst>
        </pc:cxnChg>
        <pc:cxnChg chg="mod">
          <ac:chgData name="Altabaa, Awni" userId="0104252d-8b4a-4cfc-b6e7-9b3db28e0e98" providerId="ADAL" clId="{1F709F5C-0630-40AB-8D9B-7E0A7BE193A7}" dt="2023-09-15T18:52:54.806" v="119" actId="1036"/>
          <ac:cxnSpMkLst>
            <pc:docMk/>
            <pc:sldMk cId="2080857961" sldId="256"/>
            <ac:cxnSpMk id="140" creationId="{05644494-E3AF-26DF-671B-989D4468FFA2}"/>
          </ac:cxnSpMkLst>
        </pc:cxnChg>
        <pc:cxnChg chg="mod">
          <ac:chgData name="Altabaa, Awni" userId="0104252d-8b4a-4cfc-b6e7-9b3db28e0e98" providerId="ADAL" clId="{1F709F5C-0630-40AB-8D9B-7E0A7BE193A7}" dt="2023-09-15T18:52:54.806" v="119" actId="1036"/>
          <ac:cxnSpMkLst>
            <pc:docMk/>
            <pc:sldMk cId="2080857961" sldId="256"/>
            <ac:cxnSpMk id="142" creationId="{B2144C7E-D20E-9825-EACA-C2A4695B15D4}"/>
          </ac:cxnSpMkLst>
        </pc:cxnChg>
        <pc:cxnChg chg="mod">
          <ac:chgData name="Altabaa, Awni" userId="0104252d-8b4a-4cfc-b6e7-9b3db28e0e98" providerId="ADAL" clId="{1F709F5C-0630-40AB-8D9B-7E0A7BE193A7}" dt="2023-09-15T18:52:54.806" v="119" actId="1036"/>
          <ac:cxnSpMkLst>
            <pc:docMk/>
            <pc:sldMk cId="2080857961" sldId="256"/>
            <ac:cxnSpMk id="144" creationId="{F2BD5435-E850-D3D0-710B-B192188AE198}"/>
          </ac:cxnSpMkLst>
        </pc:cxnChg>
        <pc:cxnChg chg="mod">
          <ac:chgData name="Altabaa, Awni" userId="0104252d-8b4a-4cfc-b6e7-9b3db28e0e98" providerId="ADAL" clId="{1F709F5C-0630-40AB-8D9B-7E0A7BE193A7}" dt="2023-09-15T18:52:54.806" v="119" actId="1036"/>
          <ac:cxnSpMkLst>
            <pc:docMk/>
            <pc:sldMk cId="2080857961" sldId="256"/>
            <ac:cxnSpMk id="146" creationId="{8DF8A5DF-A265-B6FC-6D7C-834AC527D6C0}"/>
          </ac:cxnSpMkLst>
        </pc:cxnChg>
        <pc:cxnChg chg="mod">
          <ac:chgData name="Altabaa, Awni" userId="0104252d-8b4a-4cfc-b6e7-9b3db28e0e98" providerId="ADAL" clId="{1F709F5C-0630-40AB-8D9B-7E0A7BE193A7}" dt="2023-09-15T18:52:54.806" v="119" actId="1036"/>
          <ac:cxnSpMkLst>
            <pc:docMk/>
            <pc:sldMk cId="2080857961" sldId="256"/>
            <ac:cxnSpMk id="148" creationId="{2DBE629A-33A2-0B1F-0C6B-4EBCC9AF4AA6}"/>
          </ac:cxnSpMkLst>
        </pc:cxnChg>
        <pc:cxnChg chg="mod">
          <ac:chgData name="Altabaa, Awni" userId="0104252d-8b4a-4cfc-b6e7-9b3db28e0e98" providerId="ADAL" clId="{1F709F5C-0630-40AB-8D9B-7E0A7BE193A7}" dt="2023-09-15T18:52:54.806" v="119" actId="1036"/>
          <ac:cxnSpMkLst>
            <pc:docMk/>
            <pc:sldMk cId="2080857961" sldId="256"/>
            <ac:cxnSpMk id="150" creationId="{6728EBBC-41CF-CA5C-B0B1-FB6E83B6A1F8}"/>
          </ac:cxnSpMkLst>
        </pc:cxnChg>
        <pc:cxnChg chg="mod">
          <ac:chgData name="Altabaa, Awni" userId="0104252d-8b4a-4cfc-b6e7-9b3db28e0e98" providerId="ADAL" clId="{1F709F5C-0630-40AB-8D9B-7E0A7BE193A7}" dt="2023-09-15T18:52:54.806" v="119" actId="1036"/>
          <ac:cxnSpMkLst>
            <pc:docMk/>
            <pc:sldMk cId="2080857961" sldId="256"/>
            <ac:cxnSpMk id="152" creationId="{3EAFEEBD-07E2-44F9-AE68-302D746AF8B6}"/>
          </ac:cxnSpMkLst>
        </pc:cxnChg>
      </pc:sldChg>
      <pc:sldChg chg="modSp mod">
        <pc:chgData name="Altabaa, Awni" userId="0104252d-8b4a-4cfc-b6e7-9b3db28e0e98" providerId="ADAL" clId="{1F709F5C-0630-40AB-8D9B-7E0A7BE193A7}" dt="2023-09-15T18:52:17.656" v="99"/>
        <pc:sldMkLst>
          <pc:docMk/>
          <pc:sldMk cId="1170947300" sldId="257"/>
        </pc:sldMkLst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1170947300" sldId="257"/>
            <ac:spMk id="5" creationId="{F7FD0C02-CDF6-24F0-F64F-580F5D90DFDC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1170947300" sldId="257"/>
            <ac:spMk id="6" creationId="{8933C4D1-25FC-A3E3-2F3A-CDF6631C4BD3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1170947300" sldId="257"/>
            <ac:spMk id="7" creationId="{25C4F57C-9237-2F64-101F-6483A7A16BBC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1170947300" sldId="257"/>
            <ac:spMk id="8" creationId="{B2A2B5BD-143B-68AB-28B5-ED102E03CAB1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1170947300" sldId="257"/>
            <ac:spMk id="9" creationId="{6EB7F487-2D7B-825B-A308-FC9A7D852804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1170947300" sldId="257"/>
            <ac:spMk id="21" creationId="{5DD079A7-7665-FBF0-61A5-EDE6FD232EF4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1170947300" sldId="257"/>
            <ac:spMk id="22" creationId="{EFE2ECA0-AF85-BF58-E8F2-51D7AC417B4B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1170947300" sldId="257"/>
            <ac:spMk id="23" creationId="{7B75526F-3228-BB40-58BD-B4A57906B5DC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1170947300" sldId="257"/>
            <ac:spMk id="24" creationId="{1980D5E2-9F79-4F96-2DF6-50C2EB2DA0EA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1170947300" sldId="257"/>
            <ac:spMk id="25" creationId="{84DEC41D-E459-3AFA-87C8-F5149F5D7E9F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1170947300" sldId="257"/>
            <ac:spMk id="37" creationId="{33AA10F1-88E9-3EC7-2187-5EDB8D74AF8E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1170947300" sldId="257"/>
            <ac:spMk id="38" creationId="{ADC183E6-EF32-F5E5-7384-866D21F2EB29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1170947300" sldId="257"/>
            <ac:spMk id="39" creationId="{FAAE6063-8013-A621-EB21-FACDC55A2D62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1170947300" sldId="257"/>
            <ac:spMk id="40" creationId="{9346EF84-D47E-55D7-8B3F-0A27571B049D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1170947300" sldId="257"/>
            <ac:spMk id="41" creationId="{760CD72D-B016-4B42-EC40-C6412F2889E0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1170947300" sldId="257"/>
            <ac:spMk id="53" creationId="{5ADF9548-EDE9-152E-5D4B-E55170898C00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1170947300" sldId="257"/>
            <ac:spMk id="54" creationId="{D7CBA814-1FFE-C9D3-50E8-E288D9C7C61F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1170947300" sldId="257"/>
            <ac:spMk id="55" creationId="{A8F8BE54-BFDC-435E-70B2-6C7200603951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1170947300" sldId="257"/>
            <ac:spMk id="61" creationId="{2982B444-1EFF-8C6C-3B53-223F2AA498D4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1170947300" sldId="257"/>
            <ac:spMk id="62" creationId="{B935265C-46F7-F6BB-2722-0F49087F9605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1170947300" sldId="257"/>
            <ac:spMk id="63" creationId="{42A76D09-F073-C2D8-950E-8F5D2815F833}"/>
          </ac:spMkLst>
        </pc:spChg>
        <pc:grpChg chg="mod">
          <ac:chgData name="Altabaa, Awni" userId="0104252d-8b4a-4cfc-b6e7-9b3db28e0e98" providerId="ADAL" clId="{1F709F5C-0630-40AB-8D9B-7E0A7BE193A7}" dt="2023-09-15T18:52:17.656" v="99"/>
          <ac:grpSpMkLst>
            <pc:docMk/>
            <pc:sldMk cId="1170947300" sldId="257"/>
            <ac:grpSpMk id="4" creationId="{F347081C-BB7E-1042-4CD3-442E5FFC62AB}"/>
          </ac:grpSpMkLst>
        </pc:grpChg>
        <pc:grpChg chg="mod">
          <ac:chgData name="Altabaa, Awni" userId="0104252d-8b4a-4cfc-b6e7-9b3db28e0e98" providerId="ADAL" clId="{1F709F5C-0630-40AB-8D9B-7E0A7BE193A7}" dt="2023-09-15T18:52:17.656" v="99"/>
          <ac:grpSpMkLst>
            <pc:docMk/>
            <pc:sldMk cId="1170947300" sldId="257"/>
            <ac:grpSpMk id="20" creationId="{228B6907-A7BC-597F-4BC7-7833FAB4978F}"/>
          </ac:grpSpMkLst>
        </pc:grpChg>
        <pc:grpChg chg="mod">
          <ac:chgData name="Altabaa, Awni" userId="0104252d-8b4a-4cfc-b6e7-9b3db28e0e98" providerId="ADAL" clId="{1F709F5C-0630-40AB-8D9B-7E0A7BE193A7}" dt="2023-09-15T18:52:17.656" v="99"/>
          <ac:grpSpMkLst>
            <pc:docMk/>
            <pc:sldMk cId="1170947300" sldId="257"/>
            <ac:grpSpMk id="36" creationId="{C4A4B598-151C-448E-8207-8942F99A7156}"/>
          </ac:grpSpMkLst>
        </pc:grpChg>
        <pc:grpChg chg="mod">
          <ac:chgData name="Altabaa, Awni" userId="0104252d-8b4a-4cfc-b6e7-9b3db28e0e98" providerId="ADAL" clId="{1F709F5C-0630-40AB-8D9B-7E0A7BE193A7}" dt="2023-09-15T18:52:17.656" v="99"/>
          <ac:grpSpMkLst>
            <pc:docMk/>
            <pc:sldMk cId="1170947300" sldId="257"/>
            <ac:grpSpMk id="52" creationId="{049D4679-DD79-3F9C-4192-AA7E3CB3E0EA}"/>
          </ac:grpSpMkLst>
        </pc:grpChg>
        <pc:grpChg chg="mod">
          <ac:chgData name="Altabaa, Awni" userId="0104252d-8b4a-4cfc-b6e7-9b3db28e0e98" providerId="ADAL" clId="{1F709F5C-0630-40AB-8D9B-7E0A7BE193A7}" dt="2023-09-15T18:52:17.656" v="99"/>
          <ac:grpSpMkLst>
            <pc:docMk/>
            <pc:sldMk cId="1170947300" sldId="257"/>
            <ac:grpSpMk id="60" creationId="{74E9F619-A645-1714-7AAA-5F11E78C5547}"/>
          </ac:grpSpMkLst>
        </pc:grp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10" creationId="{0DF8517F-9C0B-E233-23E2-FCC0124AED1A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11" creationId="{EA5F4705-FA60-DD39-EAB2-9C4BFBB4CE40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12" creationId="{4438BC4B-9923-B03F-D997-BD9D096C6D7E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13" creationId="{2CA9C6B6-C86E-D7E1-EB54-6733EC050D8F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14" creationId="{244BDA35-8E74-48C8-597F-8CC8FC2C0CC0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15" creationId="{CFC45189-1659-E667-F7B4-581E5C96874C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16" creationId="{96B34980-D709-8880-B2C3-E15FE9A8A4FE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17" creationId="{621B326F-1D93-7ACF-6030-E80522CF2469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18" creationId="{01230A09-63FE-AC1A-460F-F2F75A5745FB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19" creationId="{80629BC4-6A74-9371-9F35-6AA427AFF85D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26" creationId="{E1D70731-DC36-D0AD-B2C4-6A6623B080D4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27" creationId="{57F4164D-FA4A-E22E-7141-81AD19025813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28" creationId="{EFD99D28-254B-ABAD-2153-E0A323355439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29" creationId="{F1D2C3C6-C7AC-616F-9288-0689F15FAED9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30" creationId="{B1B80C8C-48EE-F2AC-DDB3-DF14EBC5807D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31" creationId="{E4E66C4C-F336-138F-CE68-B21F5F1BF404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32" creationId="{A45E31F0-6F05-2E3D-3794-779D877B77AC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33" creationId="{D16B16AA-85FD-D5EB-E139-4C2D3A19F3D6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34" creationId="{35E896C0-F37E-F5C6-A06A-31A471ED6B78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35" creationId="{B070F652-AE10-EDF0-9F20-BD12A90A18C8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42" creationId="{BE6BDEC9-38DA-8482-6520-416C14C8AAB0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43" creationId="{0F352DC0-3362-4553-8C9B-22F393022227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44" creationId="{DC3C641B-307F-85C6-9EAC-6F159FFC0481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45" creationId="{2F9036D6-E5B7-2E65-6A23-6EB2B10FF9CB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46" creationId="{8A46958C-A720-BA33-1EA6-D8EF6DB0E3BF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47" creationId="{F8935355-E0CC-A719-3FCF-BD5628E1DCFC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48" creationId="{89F6831B-2633-BE8F-DF5E-347ED485D015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49" creationId="{3FA1A438-ADA8-B34E-F178-6B5D25C69E91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50" creationId="{7E9C980D-3C3E-FF9B-9DCB-0AE24DD4E8CF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51" creationId="{C19F6AF4-10E9-7A4F-FD01-DC34B763900F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56" creationId="{1C34B078-7D53-613F-C8AE-142B6791DF8F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57" creationId="{ED3F1974-9179-778B-DD08-F04109DBD696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58" creationId="{C98C1E8F-05D7-EA1D-2F01-E24CE49D2F56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64" creationId="{675682A1-ED65-1DD6-6334-E8EE989E63CA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65" creationId="{72F33247-547D-A51C-266E-5FE25A941631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1170947300" sldId="257"/>
            <ac:cxnSpMk id="66" creationId="{1B1A788E-DB23-F075-C258-68C9D8AE28B5}"/>
          </ac:cxnSpMkLst>
        </pc:cxnChg>
      </pc:sldChg>
      <pc:sldChg chg="modSp mod">
        <pc:chgData name="Altabaa, Awni" userId="0104252d-8b4a-4cfc-b6e7-9b3db28e0e98" providerId="ADAL" clId="{1F709F5C-0630-40AB-8D9B-7E0A7BE193A7}" dt="2023-09-15T19:08:20.898" v="121" actId="20577"/>
        <pc:sldMkLst>
          <pc:docMk/>
          <pc:sldMk cId="267057428" sldId="258"/>
        </pc:sldMkLst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3" creationId="{BB4F30DF-78F4-47F8-1084-B36BEB11BEED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9" creationId="{50ECF3A9-5579-9429-0F4E-23542B0FAD4E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11" creationId="{781FA6D2-28EA-2D77-7BF1-564476C67C7F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13" creationId="{372C7F3F-33ED-ECA3-DE8D-57CDC340AA12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15" creationId="{3E1E7F8F-7F59-8640-F88C-C712BB3091D7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74" creationId="{622CD076-DC8C-CBA3-D20D-AFD7FC18B557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75" creationId="{B5C7E088-647C-C1F5-E9DF-9768F25F9A52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76" creationId="{B82E4C93-52D9-BBE9-AF6A-C6D4B345BB8B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77" creationId="{5D08D5F2-11A4-7ADC-9214-D4D64B3CB537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78" creationId="{17AC47FE-66B3-44E4-2708-248697F4720B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90" creationId="{01F0FC19-0A86-C40B-5126-4522E745A495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91" creationId="{F08E9AF2-10DD-2F4D-EADA-BDE0F3B64C62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92" creationId="{F9809D7F-75DD-AE0F-A78A-9EA86DE25FE6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93" creationId="{6F00883B-B88D-D514-4587-9B5D4D600A55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94" creationId="{55084E15-D1ED-48F1-920E-A2EA356A863D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109" creationId="{ACA2986C-675F-D32B-00E8-619AF9C9B239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110" creationId="{4A0E84F3-9D69-56DF-BC0D-030AA5291333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111" creationId="{795A4DC2-991B-7E24-B7BF-FA48868DE7EB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112" creationId="{9E96EB6F-EA0D-EBE3-AE31-BBB8CD0A35EC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113" creationId="{A73B774E-7732-73F9-4496-B04711C69982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114" creationId="{1BBDC325-ADBC-6469-C8FC-A9F443D0CDDB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115" creationId="{E5D4AF7F-1511-ACB3-A193-BF8BF3C49568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119" creationId="{CE7F87E9-1446-2668-FED4-47A9CB0AD988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120" creationId="{73C70A44-964B-1B02-0D8F-23F6758D2B7B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121" creationId="{B076246F-3DDD-5E74-3C73-FEC811BEAC05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129" creationId="{BEE98B04-3E56-38DC-86F7-7BA50949BF0B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131" creationId="{6B6073C8-B62C-16D9-51ED-5A3169657622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132" creationId="{CC373D9D-13B2-0A18-76F0-7DFF889FB647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133" creationId="{A169A99A-218C-B98F-7B6B-9D28B5FDD97C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134" creationId="{27B50F02-AA1F-B20F-2891-279CC080469A}"/>
          </ac:spMkLst>
        </pc:spChg>
        <pc:spChg chg="mod">
          <ac:chgData name="Altabaa, Awni" userId="0104252d-8b4a-4cfc-b6e7-9b3db28e0e98" providerId="ADAL" clId="{1F709F5C-0630-40AB-8D9B-7E0A7BE193A7}" dt="2023-09-15T19:08:20.898" v="121" actId="20577"/>
          <ac:spMkLst>
            <pc:docMk/>
            <pc:sldMk cId="267057428" sldId="258"/>
            <ac:spMk id="153" creationId="{D6BAAD72-CB80-97DD-49F5-BAEC077ACCAB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154" creationId="{69EFB1FD-4018-8002-C134-1A23DD39B69D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155" creationId="{D94D83D9-FEAF-6313-CF38-AF741EE69701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k cId="267057428" sldId="258"/>
            <ac:spMk id="156" creationId="{C0E014F9-9D89-D85E-454D-0DD00A61B395}"/>
          </ac:spMkLst>
        </pc:spChg>
        <pc:grpChg chg="mod">
          <ac:chgData name="Altabaa, Awni" userId="0104252d-8b4a-4cfc-b6e7-9b3db28e0e98" providerId="ADAL" clId="{1F709F5C-0630-40AB-8D9B-7E0A7BE193A7}" dt="2023-09-15T18:52:17.656" v="99"/>
          <ac:grpSpMkLst>
            <pc:docMk/>
            <pc:sldMk cId="267057428" sldId="258"/>
            <ac:grpSpMk id="2" creationId="{3170FA6A-7824-027F-6815-B047C160D773}"/>
          </ac:grpSpMkLst>
        </pc:grpChg>
        <pc:grpChg chg="mod">
          <ac:chgData name="Altabaa, Awni" userId="0104252d-8b4a-4cfc-b6e7-9b3db28e0e98" providerId="ADAL" clId="{1F709F5C-0630-40AB-8D9B-7E0A7BE193A7}" dt="2023-09-15T18:52:17.656" v="99"/>
          <ac:grpSpMkLst>
            <pc:docMk/>
            <pc:sldMk cId="267057428" sldId="258"/>
            <ac:grpSpMk id="73" creationId="{0BD61014-E539-C68A-AD14-A819E3A5AD3C}"/>
          </ac:grpSpMkLst>
        </pc:grpChg>
        <pc:grpChg chg="mod">
          <ac:chgData name="Altabaa, Awni" userId="0104252d-8b4a-4cfc-b6e7-9b3db28e0e98" providerId="ADAL" clId="{1F709F5C-0630-40AB-8D9B-7E0A7BE193A7}" dt="2023-09-15T18:52:17.656" v="99"/>
          <ac:grpSpMkLst>
            <pc:docMk/>
            <pc:sldMk cId="267057428" sldId="258"/>
            <ac:grpSpMk id="89" creationId="{F46D4B74-F3E7-05E5-40A0-DED92F92BF98}"/>
          </ac:grpSpMkLst>
        </pc:grpChg>
        <pc:grpChg chg="mod">
          <ac:chgData name="Altabaa, Awni" userId="0104252d-8b4a-4cfc-b6e7-9b3db28e0e98" providerId="ADAL" clId="{1F709F5C-0630-40AB-8D9B-7E0A7BE193A7}" dt="2023-09-15T18:52:17.656" v="99"/>
          <ac:grpSpMkLst>
            <pc:docMk/>
            <pc:sldMk cId="267057428" sldId="258"/>
            <ac:grpSpMk id="108" creationId="{E5155885-159A-752F-E5AB-4EA588B5085F}"/>
          </ac:grpSpMkLst>
        </pc:grp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7" creationId="{D323DF82-9421-9197-5673-308403A62D43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9" creationId="{3344A4A3-A69C-EA68-97B2-68D975C4FF9D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21" creationId="{DBA2D6A9-60C3-CED7-FED9-29BF228681C3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23" creationId="{AC67947C-3DAA-16E5-D1AE-211A4C8FD4EF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25" creationId="{E080898F-CCFD-3F7C-F19A-1143B294B035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27" creationId="{BFD54F73-2491-1517-9D37-85611957152C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65" creationId="{B79957A1-8C92-9CDE-59CB-36F9ADB16B91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67" creationId="{97465093-7BD6-EA65-EC18-C604C33B4E82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69" creationId="{8C7456E0-B8FE-BB45-2F7A-6946EA11F5FA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70" creationId="{1CB7C6FC-4997-DEE5-F518-0E42A0566369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79" creationId="{89DB85B6-44BF-1A69-E69E-141853A7F693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80" creationId="{05238E7A-F71E-0FDA-62C6-4655A04143B5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81" creationId="{66B5658E-704D-8F5F-3CC3-A176F4B71684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82" creationId="{9D8B11DC-85F9-4CAB-3B30-84EBE5BC3F98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83" creationId="{1446A5AA-F818-75AF-8567-6F4A0DB6DCA3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84" creationId="{A9090EC6-968B-FCAF-8EA5-AA9CA3CDBD0B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85" creationId="{193F4B85-0C93-F8AC-7D22-A1CA3830845A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86" creationId="{4CCFDE65-F869-25E9-E411-EB22F07F9D95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87" creationId="{5009A6F6-7DE5-DCC4-A73C-0F801BDCE584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88" creationId="{F65B68C8-C4BE-0001-A448-1CAE1BC61108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95" creationId="{B647733D-DD97-3C13-39DC-6156A370C589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96" creationId="{18B3BA01-47AE-0641-BE83-84DD5A16DC32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97" creationId="{744A33FB-E23B-BD9F-CABB-4A1663096940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98" creationId="{B0856631-763D-95B7-86AA-37BCE496FD73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99" creationId="{A2C1DC13-FD90-8CB5-9FA9-DC8DB4F65477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00" creationId="{CB228899-3CDF-FD4B-9E23-3EBBA952FE17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01" creationId="{6F249B37-5F29-31CA-9A92-C77870F64C7C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02" creationId="{196C5FD0-058A-32F8-C0F5-A3737C1080D3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03" creationId="{C9130F0A-37E3-F0D7-C1EF-7B31374EED5B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04" creationId="{3C54400B-FE80-BC82-9200-7407AF2AC40C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05" creationId="{2AEA59E3-444F-96C2-849E-32B73E7FD5E4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06" creationId="{245A0A65-89C4-4CDA-CAB7-BD1F0C28D30B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07" creationId="{9B001B36-9D92-544F-BB15-55319EF03AD6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16" creationId="{09AF8D78-E2A2-DA18-C4B1-DD1D79E19385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17" creationId="{7CCBA6C9-4CE9-A4B7-03DE-1141F8E33155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18" creationId="{AF8BB1F6-50DD-0053-4ECB-B5D0FCFBFAF1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23" creationId="{81DB7EEA-442D-9DC9-4AEC-61B0C71140A6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25" creationId="{661EF9B3-30BE-469A-5331-6B93269E14D4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28" creationId="{C606D217-4856-69BE-5FCA-DB133CB3C422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36" creationId="{1FA2E679-F27B-B3AD-C212-34485365612F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38" creationId="{07AAD916-5283-B3EC-3E86-E64676A32229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40" creationId="{05644494-E3AF-26DF-671B-989D4468FFA2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42" creationId="{B2144C7E-D20E-9825-EACA-C2A4695B15D4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44" creationId="{F2BD5435-E850-D3D0-710B-B192188AE198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46" creationId="{8DF8A5DF-A265-B6FC-6D7C-834AC527D6C0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48" creationId="{2DBE629A-33A2-0B1F-0C6B-4EBCC9AF4AA6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50" creationId="{6728EBBC-41CF-CA5C-B0B1-FB6E83B6A1F8}"/>
          </ac:cxnSpMkLst>
        </pc:cxnChg>
        <pc:cxnChg chg="mod">
          <ac:chgData name="Altabaa, Awni" userId="0104252d-8b4a-4cfc-b6e7-9b3db28e0e98" providerId="ADAL" clId="{1F709F5C-0630-40AB-8D9B-7E0A7BE193A7}" dt="2023-09-15T18:52:17.656" v="99"/>
          <ac:cxnSpMkLst>
            <pc:docMk/>
            <pc:sldMk cId="267057428" sldId="258"/>
            <ac:cxnSpMk id="152" creationId="{3EAFEEBD-07E2-44F9-AE68-302D746AF8B6}"/>
          </ac:cxnSpMkLst>
        </pc:cxnChg>
      </pc:sldChg>
      <pc:sldChg chg="delSp new mod">
        <pc:chgData name="Altabaa, Awni" userId="0104252d-8b4a-4cfc-b6e7-9b3db28e0e98" providerId="ADAL" clId="{1F709F5C-0630-40AB-8D9B-7E0A7BE193A7}" dt="2023-09-15T18:49:09.062" v="69" actId="478"/>
        <pc:sldMkLst>
          <pc:docMk/>
          <pc:sldMk cId="1693643841" sldId="259"/>
        </pc:sldMkLst>
        <pc:spChg chg="del">
          <ac:chgData name="Altabaa, Awni" userId="0104252d-8b4a-4cfc-b6e7-9b3db28e0e98" providerId="ADAL" clId="{1F709F5C-0630-40AB-8D9B-7E0A7BE193A7}" dt="2023-09-15T18:49:09.062" v="69" actId="478"/>
          <ac:spMkLst>
            <pc:docMk/>
            <pc:sldMk cId="1693643841" sldId="259"/>
            <ac:spMk id="2" creationId="{28878C24-E30B-3AB0-463C-AE67109B8D54}"/>
          </ac:spMkLst>
        </pc:spChg>
        <pc:spChg chg="del">
          <ac:chgData name="Altabaa, Awni" userId="0104252d-8b4a-4cfc-b6e7-9b3db28e0e98" providerId="ADAL" clId="{1F709F5C-0630-40AB-8D9B-7E0A7BE193A7}" dt="2023-09-15T18:49:09.062" v="69" actId="478"/>
          <ac:spMkLst>
            <pc:docMk/>
            <pc:sldMk cId="1693643841" sldId="259"/>
            <ac:spMk id="3" creationId="{3A280CC4-DB50-274F-C737-2828DB13FF1C}"/>
          </ac:spMkLst>
        </pc:spChg>
      </pc:sldChg>
      <pc:sldMasterChg chg="modSp modSldLayout">
        <pc:chgData name="Altabaa, Awni" userId="0104252d-8b4a-4cfc-b6e7-9b3db28e0e98" providerId="ADAL" clId="{1F709F5C-0630-40AB-8D9B-7E0A7BE193A7}" dt="2023-09-15T18:52:17.656" v="99"/>
        <pc:sldMasterMkLst>
          <pc:docMk/>
          <pc:sldMasterMk cId="783685899" sldId="2147483660"/>
        </pc:sldMasterMkLst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asterMk cId="783685899" sldId="2147483660"/>
            <ac:spMk id="2" creationId="{00000000-0000-0000-0000-000000000000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asterMk cId="783685899" sldId="2147483660"/>
            <ac:spMk id="3" creationId="{00000000-0000-0000-0000-000000000000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asterMk cId="783685899" sldId="2147483660"/>
            <ac:spMk id="4" creationId="{00000000-0000-0000-0000-000000000000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asterMk cId="783685899" sldId="2147483660"/>
            <ac:spMk id="5" creationId="{00000000-0000-0000-0000-000000000000}"/>
          </ac:spMkLst>
        </pc:spChg>
        <pc:spChg chg="mod">
          <ac:chgData name="Altabaa, Awni" userId="0104252d-8b4a-4cfc-b6e7-9b3db28e0e98" providerId="ADAL" clId="{1F709F5C-0630-40AB-8D9B-7E0A7BE193A7}" dt="2023-09-15T18:52:17.656" v="99"/>
          <ac:spMkLst>
            <pc:docMk/>
            <pc:sldMasterMk cId="783685899" sldId="2147483660"/>
            <ac:spMk id="6" creationId="{00000000-0000-0000-0000-000000000000}"/>
          </ac:spMkLst>
        </pc:spChg>
        <pc:sldLayoutChg chg="modSp">
          <pc:chgData name="Altabaa, Awni" userId="0104252d-8b4a-4cfc-b6e7-9b3db28e0e98" providerId="ADAL" clId="{1F709F5C-0630-40AB-8D9B-7E0A7BE193A7}" dt="2023-09-15T18:52:17.656" v="99"/>
          <pc:sldLayoutMkLst>
            <pc:docMk/>
            <pc:sldMasterMk cId="783685899" sldId="2147483660"/>
            <pc:sldLayoutMk cId="3553931460" sldId="2147483661"/>
          </pc:sldLayoutMkLst>
          <pc:spChg chg="mod">
            <ac:chgData name="Altabaa, Awni" userId="0104252d-8b4a-4cfc-b6e7-9b3db28e0e98" providerId="ADAL" clId="{1F709F5C-0630-40AB-8D9B-7E0A7BE193A7}" dt="2023-09-15T18:52:17.656" v="99"/>
            <ac:spMkLst>
              <pc:docMk/>
              <pc:sldMasterMk cId="783685899" sldId="2147483660"/>
              <pc:sldLayoutMk cId="3553931460" sldId="2147483661"/>
              <ac:spMk id="2" creationId="{00000000-0000-0000-0000-000000000000}"/>
            </ac:spMkLst>
          </pc:spChg>
          <pc:spChg chg="mod">
            <ac:chgData name="Altabaa, Awni" userId="0104252d-8b4a-4cfc-b6e7-9b3db28e0e98" providerId="ADAL" clId="{1F709F5C-0630-40AB-8D9B-7E0A7BE193A7}" dt="2023-09-15T18:52:17.656" v="99"/>
            <ac:spMkLst>
              <pc:docMk/>
              <pc:sldMasterMk cId="783685899" sldId="2147483660"/>
              <pc:sldLayoutMk cId="3553931460" sldId="2147483661"/>
              <ac:spMk id="3" creationId="{00000000-0000-0000-0000-000000000000}"/>
            </ac:spMkLst>
          </pc:spChg>
        </pc:sldLayoutChg>
        <pc:sldLayoutChg chg="modSp">
          <pc:chgData name="Altabaa, Awni" userId="0104252d-8b4a-4cfc-b6e7-9b3db28e0e98" providerId="ADAL" clId="{1F709F5C-0630-40AB-8D9B-7E0A7BE193A7}" dt="2023-09-15T18:52:17.656" v="99"/>
          <pc:sldLayoutMkLst>
            <pc:docMk/>
            <pc:sldMasterMk cId="783685899" sldId="2147483660"/>
            <pc:sldLayoutMk cId="493108978" sldId="2147483663"/>
          </pc:sldLayoutMkLst>
          <pc:spChg chg="mod">
            <ac:chgData name="Altabaa, Awni" userId="0104252d-8b4a-4cfc-b6e7-9b3db28e0e98" providerId="ADAL" clId="{1F709F5C-0630-40AB-8D9B-7E0A7BE193A7}" dt="2023-09-15T18:52:17.656" v="99"/>
            <ac:spMkLst>
              <pc:docMk/>
              <pc:sldMasterMk cId="783685899" sldId="2147483660"/>
              <pc:sldLayoutMk cId="493108978" sldId="2147483663"/>
              <ac:spMk id="2" creationId="{00000000-0000-0000-0000-000000000000}"/>
            </ac:spMkLst>
          </pc:spChg>
          <pc:spChg chg="mod">
            <ac:chgData name="Altabaa, Awni" userId="0104252d-8b4a-4cfc-b6e7-9b3db28e0e98" providerId="ADAL" clId="{1F709F5C-0630-40AB-8D9B-7E0A7BE193A7}" dt="2023-09-15T18:52:17.656" v="99"/>
            <ac:spMkLst>
              <pc:docMk/>
              <pc:sldMasterMk cId="783685899" sldId="2147483660"/>
              <pc:sldLayoutMk cId="493108978" sldId="2147483663"/>
              <ac:spMk id="3" creationId="{00000000-0000-0000-0000-000000000000}"/>
            </ac:spMkLst>
          </pc:spChg>
        </pc:sldLayoutChg>
        <pc:sldLayoutChg chg="modSp">
          <pc:chgData name="Altabaa, Awni" userId="0104252d-8b4a-4cfc-b6e7-9b3db28e0e98" providerId="ADAL" clId="{1F709F5C-0630-40AB-8D9B-7E0A7BE193A7}" dt="2023-09-15T18:52:17.656" v="99"/>
          <pc:sldLayoutMkLst>
            <pc:docMk/>
            <pc:sldMasterMk cId="783685899" sldId="2147483660"/>
            <pc:sldLayoutMk cId="1443712479" sldId="2147483664"/>
          </pc:sldLayoutMkLst>
          <pc:spChg chg="mod">
            <ac:chgData name="Altabaa, Awni" userId="0104252d-8b4a-4cfc-b6e7-9b3db28e0e98" providerId="ADAL" clId="{1F709F5C-0630-40AB-8D9B-7E0A7BE193A7}" dt="2023-09-15T18:52:17.656" v="99"/>
            <ac:spMkLst>
              <pc:docMk/>
              <pc:sldMasterMk cId="783685899" sldId="2147483660"/>
              <pc:sldLayoutMk cId="1443712479" sldId="2147483664"/>
              <ac:spMk id="3" creationId="{00000000-0000-0000-0000-000000000000}"/>
            </ac:spMkLst>
          </pc:spChg>
          <pc:spChg chg="mod">
            <ac:chgData name="Altabaa, Awni" userId="0104252d-8b4a-4cfc-b6e7-9b3db28e0e98" providerId="ADAL" clId="{1F709F5C-0630-40AB-8D9B-7E0A7BE193A7}" dt="2023-09-15T18:52:17.656" v="99"/>
            <ac:spMkLst>
              <pc:docMk/>
              <pc:sldMasterMk cId="783685899" sldId="2147483660"/>
              <pc:sldLayoutMk cId="1443712479" sldId="2147483664"/>
              <ac:spMk id="4" creationId="{00000000-0000-0000-0000-000000000000}"/>
            </ac:spMkLst>
          </pc:spChg>
        </pc:sldLayoutChg>
        <pc:sldLayoutChg chg="modSp">
          <pc:chgData name="Altabaa, Awni" userId="0104252d-8b4a-4cfc-b6e7-9b3db28e0e98" providerId="ADAL" clId="{1F709F5C-0630-40AB-8D9B-7E0A7BE193A7}" dt="2023-09-15T18:52:17.656" v="99"/>
          <pc:sldLayoutMkLst>
            <pc:docMk/>
            <pc:sldMasterMk cId="783685899" sldId="2147483660"/>
            <pc:sldLayoutMk cId="3838079629" sldId="2147483665"/>
          </pc:sldLayoutMkLst>
          <pc:spChg chg="mod">
            <ac:chgData name="Altabaa, Awni" userId="0104252d-8b4a-4cfc-b6e7-9b3db28e0e98" providerId="ADAL" clId="{1F709F5C-0630-40AB-8D9B-7E0A7BE193A7}" dt="2023-09-15T18:52:17.656" v="99"/>
            <ac:spMkLst>
              <pc:docMk/>
              <pc:sldMasterMk cId="783685899" sldId="2147483660"/>
              <pc:sldLayoutMk cId="3838079629" sldId="2147483665"/>
              <ac:spMk id="2" creationId="{00000000-0000-0000-0000-000000000000}"/>
            </ac:spMkLst>
          </pc:spChg>
          <pc:spChg chg="mod">
            <ac:chgData name="Altabaa, Awni" userId="0104252d-8b4a-4cfc-b6e7-9b3db28e0e98" providerId="ADAL" clId="{1F709F5C-0630-40AB-8D9B-7E0A7BE193A7}" dt="2023-09-15T18:52:17.656" v="99"/>
            <ac:spMkLst>
              <pc:docMk/>
              <pc:sldMasterMk cId="783685899" sldId="2147483660"/>
              <pc:sldLayoutMk cId="3838079629" sldId="2147483665"/>
              <ac:spMk id="3" creationId="{00000000-0000-0000-0000-000000000000}"/>
            </ac:spMkLst>
          </pc:spChg>
          <pc:spChg chg="mod">
            <ac:chgData name="Altabaa, Awni" userId="0104252d-8b4a-4cfc-b6e7-9b3db28e0e98" providerId="ADAL" clId="{1F709F5C-0630-40AB-8D9B-7E0A7BE193A7}" dt="2023-09-15T18:52:17.656" v="99"/>
            <ac:spMkLst>
              <pc:docMk/>
              <pc:sldMasterMk cId="783685899" sldId="2147483660"/>
              <pc:sldLayoutMk cId="3838079629" sldId="2147483665"/>
              <ac:spMk id="4" creationId="{00000000-0000-0000-0000-000000000000}"/>
            </ac:spMkLst>
          </pc:spChg>
          <pc:spChg chg="mod">
            <ac:chgData name="Altabaa, Awni" userId="0104252d-8b4a-4cfc-b6e7-9b3db28e0e98" providerId="ADAL" clId="{1F709F5C-0630-40AB-8D9B-7E0A7BE193A7}" dt="2023-09-15T18:52:17.656" v="99"/>
            <ac:spMkLst>
              <pc:docMk/>
              <pc:sldMasterMk cId="783685899" sldId="2147483660"/>
              <pc:sldLayoutMk cId="3838079629" sldId="2147483665"/>
              <ac:spMk id="5" creationId="{00000000-0000-0000-0000-000000000000}"/>
            </ac:spMkLst>
          </pc:spChg>
          <pc:spChg chg="mod">
            <ac:chgData name="Altabaa, Awni" userId="0104252d-8b4a-4cfc-b6e7-9b3db28e0e98" providerId="ADAL" clId="{1F709F5C-0630-40AB-8D9B-7E0A7BE193A7}" dt="2023-09-15T18:52:17.656" v="99"/>
            <ac:spMkLst>
              <pc:docMk/>
              <pc:sldMasterMk cId="783685899" sldId="2147483660"/>
              <pc:sldLayoutMk cId="3838079629" sldId="2147483665"/>
              <ac:spMk id="6" creationId="{00000000-0000-0000-0000-000000000000}"/>
            </ac:spMkLst>
          </pc:spChg>
        </pc:sldLayoutChg>
        <pc:sldLayoutChg chg="modSp">
          <pc:chgData name="Altabaa, Awni" userId="0104252d-8b4a-4cfc-b6e7-9b3db28e0e98" providerId="ADAL" clId="{1F709F5C-0630-40AB-8D9B-7E0A7BE193A7}" dt="2023-09-15T18:52:17.656" v="99"/>
          <pc:sldLayoutMkLst>
            <pc:docMk/>
            <pc:sldMasterMk cId="783685899" sldId="2147483660"/>
            <pc:sldLayoutMk cId="1208218820" sldId="2147483668"/>
          </pc:sldLayoutMkLst>
          <pc:spChg chg="mod">
            <ac:chgData name="Altabaa, Awni" userId="0104252d-8b4a-4cfc-b6e7-9b3db28e0e98" providerId="ADAL" clId="{1F709F5C-0630-40AB-8D9B-7E0A7BE193A7}" dt="2023-09-15T18:52:17.656" v="99"/>
            <ac:spMkLst>
              <pc:docMk/>
              <pc:sldMasterMk cId="783685899" sldId="2147483660"/>
              <pc:sldLayoutMk cId="1208218820" sldId="2147483668"/>
              <ac:spMk id="2" creationId="{00000000-0000-0000-0000-000000000000}"/>
            </ac:spMkLst>
          </pc:spChg>
          <pc:spChg chg="mod">
            <ac:chgData name="Altabaa, Awni" userId="0104252d-8b4a-4cfc-b6e7-9b3db28e0e98" providerId="ADAL" clId="{1F709F5C-0630-40AB-8D9B-7E0A7BE193A7}" dt="2023-09-15T18:52:17.656" v="99"/>
            <ac:spMkLst>
              <pc:docMk/>
              <pc:sldMasterMk cId="783685899" sldId="2147483660"/>
              <pc:sldLayoutMk cId="1208218820" sldId="2147483668"/>
              <ac:spMk id="3" creationId="{00000000-0000-0000-0000-000000000000}"/>
            </ac:spMkLst>
          </pc:spChg>
          <pc:spChg chg="mod">
            <ac:chgData name="Altabaa, Awni" userId="0104252d-8b4a-4cfc-b6e7-9b3db28e0e98" providerId="ADAL" clId="{1F709F5C-0630-40AB-8D9B-7E0A7BE193A7}" dt="2023-09-15T18:52:17.656" v="99"/>
            <ac:spMkLst>
              <pc:docMk/>
              <pc:sldMasterMk cId="783685899" sldId="2147483660"/>
              <pc:sldLayoutMk cId="1208218820" sldId="2147483668"/>
              <ac:spMk id="4" creationId="{00000000-0000-0000-0000-000000000000}"/>
            </ac:spMkLst>
          </pc:spChg>
        </pc:sldLayoutChg>
        <pc:sldLayoutChg chg="modSp">
          <pc:chgData name="Altabaa, Awni" userId="0104252d-8b4a-4cfc-b6e7-9b3db28e0e98" providerId="ADAL" clId="{1F709F5C-0630-40AB-8D9B-7E0A7BE193A7}" dt="2023-09-15T18:52:17.656" v="99"/>
          <pc:sldLayoutMkLst>
            <pc:docMk/>
            <pc:sldMasterMk cId="783685899" sldId="2147483660"/>
            <pc:sldLayoutMk cId="2656962229" sldId="2147483669"/>
          </pc:sldLayoutMkLst>
          <pc:spChg chg="mod">
            <ac:chgData name="Altabaa, Awni" userId="0104252d-8b4a-4cfc-b6e7-9b3db28e0e98" providerId="ADAL" clId="{1F709F5C-0630-40AB-8D9B-7E0A7BE193A7}" dt="2023-09-15T18:52:17.656" v="99"/>
            <ac:spMkLst>
              <pc:docMk/>
              <pc:sldMasterMk cId="783685899" sldId="2147483660"/>
              <pc:sldLayoutMk cId="2656962229" sldId="2147483669"/>
              <ac:spMk id="2" creationId="{00000000-0000-0000-0000-000000000000}"/>
            </ac:spMkLst>
          </pc:spChg>
          <pc:spChg chg="mod">
            <ac:chgData name="Altabaa, Awni" userId="0104252d-8b4a-4cfc-b6e7-9b3db28e0e98" providerId="ADAL" clId="{1F709F5C-0630-40AB-8D9B-7E0A7BE193A7}" dt="2023-09-15T18:52:17.656" v="99"/>
            <ac:spMkLst>
              <pc:docMk/>
              <pc:sldMasterMk cId="783685899" sldId="2147483660"/>
              <pc:sldLayoutMk cId="2656962229" sldId="2147483669"/>
              <ac:spMk id="3" creationId="{00000000-0000-0000-0000-000000000000}"/>
            </ac:spMkLst>
          </pc:spChg>
          <pc:spChg chg="mod">
            <ac:chgData name="Altabaa, Awni" userId="0104252d-8b4a-4cfc-b6e7-9b3db28e0e98" providerId="ADAL" clId="{1F709F5C-0630-40AB-8D9B-7E0A7BE193A7}" dt="2023-09-15T18:52:17.656" v="99"/>
            <ac:spMkLst>
              <pc:docMk/>
              <pc:sldMasterMk cId="783685899" sldId="2147483660"/>
              <pc:sldLayoutMk cId="2656962229" sldId="2147483669"/>
              <ac:spMk id="4" creationId="{00000000-0000-0000-0000-000000000000}"/>
            </ac:spMkLst>
          </pc:spChg>
        </pc:sldLayoutChg>
        <pc:sldLayoutChg chg="modSp">
          <pc:chgData name="Altabaa, Awni" userId="0104252d-8b4a-4cfc-b6e7-9b3db28e0e98" providerId="ADAL" clId="{1F709F5C-0630-40AB-8D9B-7E0A7BE193A7}" dt="2023-09-15T18:52:17.656" v="99"/>
          <pc:sldLayoutMkLst>
            <pc:docMk/>
            <pc:sldMasterMk cId="783685899" sldId="2147483660"/>
            <pc:sldLayoutMk cId="1249772607" sldId="2147483671"/>
          </pc:sldLayoutMkLst>
          <pc:spChg chg="mod">
            <ac:chgData name="Altabaa, Awni" userId="0104252d-8b4a-4cfc-b6e7-9b3db28e0e98" providerId="ADAL" clId="{1F709F5C-0630-40AB-8D9B-7E0A7BE193A7}" dt="2023-09-15T18:52:17.656" v="99"/>
            <ac:spMkLst>
              <pc:docMk/>
              <pc:sldMasterMk cId="783685899" sldId="2147483660"/>
              <pc:sldLayoutMk cId="1249772607" sldId="2147483671"/>
              <ac:spMk id="2" creationId="{00000000-0000-0000-0000-000000000000}"/>
            </ac:spMkLst>
          </pc:spChg>
          <pc:spChg chg="mod">
            <ac:chgData name="Altabaa, Awni" userId="0104252d-8b4a-4cfc-b6e7-9b3db28e0e98" providerId="ADAL" clId="{1F709F5C-0630-40AB-8D9B-7E0A7BE193A7}" dt="2023-09-15T18:52:17.656" v="99"/>
            <ac:spMkLst>
              <pc:docMk/>
              <pc:sldMasterMk cId="783685899" sldId="2147483660"/>
              <pc:sldLayoutMk cId="1249772607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Altabaa, Awni" userId="0104252d-8b4a-4cfc-b6e7-9b3db28e0e98" providerId="ADAL" clId="{30425C34-11C0-49F2-8728-6F4A1D0793BF}"/>
    <pc:docChg chg="undo custSel addSld delSld modSld">
      <pc:chgData name="Altabaa, Awni" userId="0104252d-8b4a-4cfc-b6e7-9b3db28e0e98" providerId="ADAL" clId="{30425C34-11C0-49F2-8728-6F4A1D0793BF}" dt="2024-01-30T06:46:59.160" v="170" actId="1076"/>
      <pc:docMkLst>
        <pc:docMk/>
      </pc:docMkLst>
      <pc:sldChg chg="del">
        <pc:chgData name="Altabaa, Awni" userId="0104252d-8b4a-4cfc-b6e7-9b3db28e0e98" providerId="ADAL" clId="{30425C34-11C0-49F2-8728-6F4A1D0793BF}" dt="2024-01-30T06:40:23.718" v="0" actId="47"/>
        <pc:sldMkLst>
          <pc:docMk/>
          <pc:sldMk cId="2080857961" sldId="256"/>
        </pc:sldMkLst>
      </pc:sldChg>
      <pc:sldChg chg="addSp delSp modSp new mod">
        <pc:chgData name="Altabaa, Awni" userId="0104252d-8b4a-4cfc-b6e7-9b3db28e0e98" providerId="ADAL" clId="{30425C34-11C0-49F2-8728-6F4A1D0793BF}" dt="2024-01-30T06:46:59.160" v="170" actId="1076"/>
        <pc:sldMkLst>
          <pc:docMk/>
          <pc:sldMk cId="3351035862" sldId="256"/>
        </pc:sldMkLst>
        <pc:spChg chg="del">
          <ac:chgData name="Altabaa, Awni" userId="0104252d-8b4a-4cfc-b6e7-9b3db28e0e98" providerId="ADAL" clId="{30425C34-11C0-49F2-8728-6F4A1D0793BF}" dt="2024-01-30T06:40:42.450" v="2" actId="478"/>
          <ac:spMkLst>
            <pc:docMk/>
            <pc:sldMk cId="3351035862" sldId="256"/>
            <ac:spMk id="2" creationId="{1D294D50-7AE9-2668-8DD7-BC8AF28F886A}"/>
          </ac:spMkLst>
        </pc:spChg>
        <pc:spChg chg="del">
          <ac:chgData name="Altabaa, Awni" userId="0104252d-8b4a-4cfc-b6e7-9b3db28e0e98" providerId="ADAL" clId="{30425C34-11C0-49F2-8728-6F4A1D0793BF}" dt="2024-01-30T06:40:42.450" v="2" actId="478"/>
          <ac:spMkLst>
            <pc:docMk/>
            <pc:sldMk cId="3351035862" sldId="256"/>
            <ac:spMk id="3" creationId="{41A0FD79-2E47-5EEA-C58A-625586E88B25}"/>
          </ac:spMkLst>
        </pc:spChg>
        <pc:spChg chg="add mod">
          <ac:chgData name="Altabaa, Awni" userId="0104252d-8b4a-4cfc-b6e7-9b3db28e0e98" providerId="ADAL" clId="{30425C34-11C0-49F2-8728-6F4A1D0793BF}" dt="2024-01-30T06:41:44.483" v="37" actId="1035"/>
          <ac:spMkLst>
            <pc:docMk/>
            <pc:sldMk cId="3351035862" sldId="256"/>
            <ac:spMk id="8" creationId="{E3944A45-2353-008F-FB1A-02794BD44B24}"/>
          </ac:spMkLst>
        </pc:spChg>
        <pc:spChg chg="add mod">
          <ac:chgData name="Altabaa, Awni" userId="0104252d-8b4a-4cfc-b6e7-9b3db28e0e98" providerId="ADAL" clId="{30425C34-11C0-49F2-8728-6F4A1D0793BF}" dt="2024-01-30T06:41:44.483" v="37" actId="1035"/>
          <ac:spMkLst>
            <pc:docMk/>
            <pc:sldMk cId="3351035862" sldId="256"/>
            <ac:spMk id="9" creationId="{575AB51D-3558-43D5-2B78-86712FD7E829}"/>
          </ac:spMkLst>
        </pc:spChg>
        <pc:spChg chg="add mod">
          <ac:chgData name="Altabaa, Awni" userId="0104252d-8b4a-4cfc-b6e7-9b3db28e0e98" providerId="ADAL" clId="{30425C34-11C0-49F2-8728-6F4A1D0793BF}" dt="2024-01-30T06:41:44.483" v="37" actId="1035"/>
          <ac:spMkLst>
            <pc:docMk/>
            <pc:sldMk cId="3351035862" sldId="256"/>
            <ac:spMk id="10" creationId="{D7A7E75F-ADD2-4571-AA4D-9BA2E364B1C9}"/>
          </ac:spMkLst>
        </pc:spChg>
        <pc:spChg chg="add mod">
          <ac:chgData name="Altabaa, Awni" userId="0104252d-8b4a-4cfc-b6e7-9b3db28e0e98" providerId="ADAL" clId="{30425C34-11C0-49F2-8728-6F4A1D0793BF}" dt="2024-01-30T06:41:44.483" v="37" actId="1035"/>
          <ac:spMkLst>
            <pc:docMk/>
            <pc:sldMk cId="3351035862" sldId="256"/>
            <ac:spMk id="11" creationId="{772FB1CE-F397-5BF4-F564-0968AE535EFE}"/>
          </ac:spMkLst>
        </pc:spChg>
        <pc:spChg chg="add del mod">
          <ac:chgData name="Altabaa, Awni" userId="0104252d-8b4a-4cfc-b6e7-9b3db28e0e98" providerId="ADAL" clId="{30425C34-11C0-49F2-8728-6F4A1D0793BF}" dt="2024-01-30T06:46:53.079" v="169" actId="478"/>
          <ac:spMkLst>
            <pc:docMk/>
            <pc:sldMk cId="3351035862" sldId="256"/>
            <ac:spMk id="12" creationId="{A36ACDD0-60D2-6787-A151-E6FA707CDB77}"/>
          </ac:spMkLst>
        </pc:spChg>
        <pc:spChg chg="add mod">
          <ac:chgData name="Altabaa, Awni" userId="0104252d-8b4a-4cfc-b6e7-9b3db28e0e98" providerId="ADAL" clId="{30425C34-11C0-49F2-8728-6F4A1D0793BF}" dt="2024-01-30T06:41:44.483" v="37" actId="1035"/>
          <ac:spMkLst>
            <pc:docMk/>
            <pc:sldMk cId="3351035862" sldId="256"/>
            <ac:spMk id="13" creationId="{13D78BCC-3920-2C53-70E3-9AD988C7FE1B}"/>
          </ac:spMkLst>
        </pc:spChg>
        <pc:spChg chg="add mod">
          <ac:chgData name="Altabaa, Awni" userId="0104252d-8b4a-4cfc-b6e7-9b3db28e0e98" providerId="ADAL" clId="{30425C34-11C0-49F2-8728-6F4A1D0793BF}" dt="2024-01-30T06:41:44.483" v="37" actId="1035"/>
          <ac:spMkLst>
            <pc:docMk/>
            <pc:sldMk cId="3351035862" sldId="256"/>
            <ac:spMk id="14" creationId="{DB54BCFD-4D49-CA4B-FFD1-8E87C3BBC52E}"/>
          </ac:spMkLst>
        </pc:spChg>
        <pc:spChg chg="add mod">
          <ac:chgData name="Altabaa, Awni" userId="0104252d-8b4a-4cfc-b6e7-9b3db28e0e98" providerId="ADAL" clId="{30425C34-11C0-49F2-8728-6F4A1D0793BF}" dt="2024-01-30T06:41:59.176" v="55" actId="1035"/>
          <ac:spMkLst>
            <pc:docMk/>
            <pc:sldMk cId="3351035862" sldId="256"/>
            <ac:spMk id="18" creationId="{CB6B0B6D-D08C-B4DA-A3EE-6AD68218EF56}"/>
          </ac:spMkLst>
        </pc:spChg>
        <pc:spChg chg="add del mod">
          <ac:chgData name="Altabaa, Awni" userId="0104252d-8b4a-4cfc-b6e7-9b3db28e0e98" providerId="ADAL" clId="{30425C34-11C0-49F2-8728-6F4A1D0793BF}" dt="2024-01-30T06:41:09.439" v="6" actId="478"/>
          <ac:spMkLst>
            <pc:docMk/>
            <pc:sldMk cId="3351035862" sldId="256"/>
            <ac:spMk id="19" creationId="{FC83E906-999F-8977-B16F-5612999C2DD2}"/>
          </ac:spMkLst>
        </pc:spChg>
        <pc:spChg chg="add del mod">
          <ac:chgData name="Altabaa, Awni" userId="0104252d-8b4a-4cfc-b6e7-9b3db28e0e98" providerId="ADAL" clId="{30425C34-11C0-49F2-8728-6F4A1D0793BF}" dt="2024-01-30T06:41:09.439" v="6" actId="478"/>
          <ac:spMkLst>
            <pc:docMk/>
            <pc:sldMk cId="3351035862" sldId="256"/>
            <ac:spMk id="20" creationId="{66E8A5AE-653A-5174-1B45-B41A4216B312}"/>
          </ac:spMkLst>
        </pc:spChg>
        <pc:spChg chg="add del mod">
          <ac:chgData name="Altabaa, Awni" userId="0104252d-8b4a-4cfc-b6e7-9b3db28e0e98" providerId="ADAL" clId="{30425C34-11C0-49F2-8728-6F4A1D0793BF}" dt="2024-01-30T06:41:09.439" v="6" actId="478"/>
          <ac:spMkLst>
            <pc:docMk/>
            <pc:sldMk cId="3351035862" sldId="256"/>
            <ac:spMk id="21" creationId="{21373152-FF4E-61D0-9D22-2E1AF61C37A2}"/>
          </ac:spMkLst>
        </pc:spChg>
        <pc:spChg chg="add del mod">
          <ac:chgData name="Altabaa, Awni" userId="0104252d-8b4a-4cfc-b6e7-9b3db28e0e98" providerId="ADAL" clId="{30425C34-11C0-49F2-8728-6F4A1D0793BF}" dt="2024-01-30T06:41:09.439" v="6" actId="478"/>
          <ac:spMkLst>
            <pc:docMk/>
            <pc:sldMk cId="3351035862" sldId="256"/>
            <ac:spMk id="22" creationId="{1B42CDC2-E51E-B15D-190E-3D799B0F7007}"/>
          </ac:spMkLst>
        </pc:spChg>
        <pc:spChg chg="add mod">
          <ac:chgData name="Altabaa, Awni" userId="0104252d-8b4a-4cfc-b6e7-9b3db28e0e98" providerId="ADAL" clId="{30425C34-11C0-49F2-8728-6F4A1D0793BF}" dt="2024-01-30T06:41:44.483" v="37" actId="1035"/>
          <ac:spMkLst>
            <pc:docMk/>
            <pc:sldMk cId="3351035862" sldId="256"/>
            <ac:spMk id="32" creationId="{5AD18BF7-0264-CFA2-150C-75221154BBB0}"/>
          </ac:spMkLst>
        </pc:spChg>
        <pc:spChg chg="add mod">
          <ac:chgData name="Altabaa, Awni" userId="0104252d-8b4a-4cfc-b6e7-9b3db28e0e98" providerId="ADAL" clId="{30425C34-11C0-49F2-8728-6F4A1D0793BF}" dt="2024-01-30T06:42:39.356" v="61" actId="20577"/>
          <ac:spMkLst>
            <pc:docMk/>
            <pc:sldMk cId="3351035862" sldId="256"/>
            <ac:spMk id="33" creationId="{AEC04FBC-DCEB-5CE7-8449-D6DC85555384}"/>
          </ac:spMkLst>
        </pc:spChg>
        <pc:spChg chg="add mod">
          <ac:chgData name="Altabaa, Awni" userId="0104252d-8b4a-4cfc-b6e7-9b3db28e0e98" providerId="ADAL" clId="{30425C34-11C0-49F2-8728-6F4A1D0793BF}" dt="2024-01-30T06:41:52.435" v="46" actId="1035"/>
          <ac:spMkLst>
            <pc:docMk/>
            <pc:sldMk cId="3351035862" sldId="256"/>
            <ac:spMk id="34" creationId="{86923F48-D58A-CF69-E352-72E41D6DBD15}"/>
          </ac:spMkLst>
        </pc:spChg>
        <pc:spChg chg="add del mod">
          <ac:chgData name="Altabaa, Awni" userId="0104252d-8b4a-4cfc-b6e7-9b3db28e0e98" providerId="ADAL" clId="{30425C34-11C0-49F2-8728-6F4A1D0793BF}" dt="2024-01-30T06:41:06.110" v="5" actId="478"/>
          <ac:spMkLst>
            <pc:docMk/>
            <pc:sldMk cId="3351035862" sldId="256"/>
            <ac:spMk id="35" creationId="{A4BFCEE8-CEAA-232F-403E-3E96D3A8A4A9}"/>
          </ac:spMkLst>
        </pc:spChg>
        <pc:spChg chg="mod">
          <ac:chgData name="Altabaa, Awni" userId="0104252d-8b4a-4cfc-b6e7-9b3db28e0e98" providerId="ADAL" clId="{30425C34-11C0-49F2-8728-6F4A1D0793BF}" dt="2024-01-30T06:40:56.006" v="3"/>
          <ac:spMkLst>
            <pc:docMk/>
            <pc:sldMk cId="3351035862" sldId="256"/>
            <ac:spMk id="37" creationId="{A19434D4-852B-4883-D31C-977F5CACEFF7}"/>
          </ac:spMkLst>
        </pc:spChg>
        <pc:spChg chg="mod">
          <ac:chgData name="Altabaa, Awni" userId="0104252d-8b4a-4cfc-b6e7-9b3db28e0e98" providerId="ADAL" clId="{30425C34-11C0-49F2-8728-6F4A1D0793BF}" dt="2024-01-30T06:40:56.006" v="3"/>
          <ac:spMkLst>
            <pc:docMk/>
            <pc:sldMk cId="3351035862" sldId="256"/>
            <ac:spMk id="38" creationId="{B670E5C4-7A25-2694-07B4-3EF8E619E238}"/>
          </ac:spMkLst>
        </pc:spChg>
        <pc:spChg chg="mod">
          <ac:chgData name="Altabaa, Awni" userId="0104252d-8b4a-4cfc-b6e7-9b3db28e0e98" providerId="ADAL" clId="{30425C34-11C0-49F2-8728-6F4A1D0793BF}" dt="2024-01-30T06:40:56.006" v="3"/>
          <ac:spMkLst>
            <pc:docMk/>
            <pc:sldMk cId="3351035862" sldId="256"/>
            <ac:spMk id="39" creationId="{5C6907FD-1441-C408-A819-65B1AEAFCA5A}"/>
          </ac:spMkLst>
        </pc:spChg>
        <pc:spChg chg="mod">
          <ac:chgData name="Altabaa, Awni" userId="0104252d-8b4a-4cfc-b6e7-9b3db28e0e98" providerId="ADAL" clId="{30425C34-11C0-49F2-8728-6F4A1D0793BF}" dt="2024-01-30T06:40:56.006" v="3"/>
          <ac:spMkLst>
            <pc:docMk/>
            <pc:sldMk cId="3351035862" sldId="256"/>
            <ac:spMk id="40" creationId="{6C8EA8CB-756F-B477-CB72-9DD403856543}"/>
          </ac:spMkLst>
        </pc:spChg>
        <pc:spChg chg="mod">
          <ac:chgData name="Altabaa, Awni" userId="0104252d-8b4a-4cfc-b6e7-9b3db28e0e98" providerId="ADAL" clId="{30425C34-11C0-49F2-8728-6F4A1D0793BF}" dt="2024-01-30T06:40:56.006" v="3"/>
          <ac:spMkLst>
            <pc:docMk/>
            <pc:sldMk cId="3351035862" sldId="256"/>
            <ac:spMk id="41" creationId="{939E3DE8-EAB3-AC55-9E73-46FF654081DC}"/>
          </ac:spMkLst>
        </pc:spChg>
        <pc:spChg chg="mod">
          <ac:chgData name="Altabaa, Awni" userId="0104252d-8b4a-4cfc-b6e7-9b3db28e0e98" providerId="ADAL" clId="{30425C34-11C0-49F2-8728-6F4A1D0793BF}" dt="2024-01-30T06:40:56.006" v="3"/>
          <ac:spMkLst>
            <pc:docMk/>
            <pc:sldMk cId="3351035862" sldId="256"/>
            <ac:spMk id="53" creationId="{E3186544-AAF1-0D07-ED7C-7B3F40C9D353}"/>
          </ac:spMkLst>
        </pc:spChg>
        <pc:spChg chg="mod">
          <ac:chgData name="Altabaa, Awni" userId="0104252d-8b4a-4cfc-b6e7-9b3db28e0e98" providerId="ADAL" clId="{30425C34-11C0-49F2-8728-6F4A1D0793BF}" dt="2024-01-30T06:40:56.006" v="3"/>
          <ac:spMkLst>
            <pc:docMk/>
            <pc:sldMk cId="3351035862" sldId="256"/>
            <ac:spMk id="54" creationId="{9E07F683-A1AB-B1F5-68E4-3B090A6D28AB}"/>
          </ac:spMkLst>
        </pc:spChg>
        <pc:spChg chg="mod">
          <ac:chgData name="Altabaa, Awni" userId="0104252d-8b4a-4cfc-b6e7-9b3db28e0e98" providerId="ADAL" clId="{30425C34-11C0-49F2-8728-6F4A1D0793BF}" dt="2024-01-30T06:40:56.006" v="3"/>
          <ac:spMkLst>
            <pc:docMk/>
            <pc:sldMk cId="3351035862" sldId="256"/>
            <ac:spMk id="55" creationId="{466E253F-C0A7-9782-555A-81098B68BF0C}"/>
          </ac:spMkLst>
        </pc:spChg>
        <pc:spChg chg="mod">
          <ac:chgData name="Altabaa, Awni" userId="0104252d-8b4a-4cfc-b6e7-9b3db28e0e98" providerId="ADAL" clId="{30425C34-11C0-49F2-8728-6F4A1D0793BF}" dt="2024-01-30T06:40:56.006" v="3"/>
          <ac:spMkLst>
            <pc:docMk/>
            <pc:sldMk cId="3351035862" sldId="256"/>
            <ac:spMk id="56" creationId="{E72A0911-E914-EE62-2B1B-8F368A87A6EA}"/>
          </ac:spMkLst>
        </pc:spChg>
        <pc:spChg chg="mod">
          <ac:chgData name="Altabaa, Awni" userId="0104252d-8b4a-4cfc-b6e7-9b3db28e0e98" providerId="ADAL" clId="{30425C34-11C0-49F2-8728-6F4A1D0793BF}" dt="2024-01-30T06:40:56.006" v="3"/>
          <ac:spMkLst>
            <pc:docMk/>
            <pc:sldMk cId="3351035862" sldId="256"/>
            <ac:spMk id="57" creationId="{D4DBE823-8B2C-1680-E950-B2254AAB83E9}"/>
          </ac:spMkLst>
        </pc:spChg>
        <pc:spChg chg="mod">
          <ac:chgData name="Altabaa, Awni" userId="0104252d-8b4a-4cfc-b6e7-9b3db28e0e98" providerId="ADAL" clId="{30425C34-11C0-49F2-8728-6F4A1D0793BF}" dt="2024-01-30T06:40:56.006" v="3"/>
          <ac:spMkLst>
            <pc:docMk/>
            <pc:sldMk cId="3351035862" sldId="256"/>
            <ac:spMk id="69" creationId="{904246B7-2818-6198-9BAA-A9DD6E3F4FD8}"/>
          </ac:spMkLst>
        </pc:spChg>
        <pc:spChg chg="mod">
          <ac:chgData name="Altabaa, Awni" userId="0104252d-8b4a-4cfc-b6e7-9b3db28e0e98" providerId="ADAL" clId="{30425C34-11C0-49F2-8728-6F4A1D0793BF}" dt="2024-01-30T06:40:56.006" v="3"/>
          <ac:spMkLst>
            <pc:docMk/>
            <pc:sldMk cId="3351035862" sldId="256"/>
            <ac:spMk id="70" creationId="{56F05919-7432-C3FD-D9AD-855AC797B96F}"/>
          </ac:spMkLst>
        </pc:spChg>
        <pc:spChg chg="mod">
          <ac:chgData name="Altabaa, Awni" userId="0104252d-8b4a-4cfc-b6e7-9b3db28e0e98" providerId="ADAL" clId="{30425C34-11C0-49F2-8728-6F4A1D0793BF}" dt="2024-01-30T06:40:56.006" v="3"/>
          <ac:spMkLst>
            <pc:docMk/>
            <pc:sldMk cId="3351035862" sldId="256"/>
            <ac:spMk id="71" creationId="{5F325177-63C0-885F-AF88-C561E09427F4}"/>
          </ac:spMkLst>
        </pc:spChg>
        <pc:spChg chg="mod">
          <ac:chgData name="Altabaa, Awni" userId="0104252d-8b4a-4cfc-b6e7-9b3db28e0e98" providerId="ADAL" clId="{30425C34-11C0-49F2-8728-6F4A1D0793BF}" dt="2024-01-30T06:40:56.006" v="3"/>
          <ac:spMkLst>
            <pc:docMk/>
            <pc:sldMk cId="3351035862" sldId="256"/>
            <ac:spMk id="72" creationId="{2CC5DCD2-14AF-A669-B133-D8C4A65A9B61}"/>
          </ac:spMkLst>
        </pc:spChg>
        <pc:spChg chg="mod">
          <ac:chgData name="Altabaa, Awni" userId="0104252d-8b4a-4cfc-b6e7-9b3db28e0e98" providerId="ADAL" clId="{30425C34-11C0-49F2-8728-6F4A1D0793BF}" dt="2024-01-30T06:40:56.006" v="3"/>
          <ac:spMkLst>
            <pc:docMk/>
            <pc:sldMk cId="3351035862" sldId="256"/>
            <ac:spMk id="73" creationId="{D95AE60B-CA5A-CDE5-D76F-42C2BF4E3814}"/>
          </ac:spMkLst>
        </pc:spChg>
        <pc:spChg chg="mod">
          <ac:chgData name="Altabaa, Awni" userId="0104252d-8b4a-4cfc-b6e7-9b3db28e0e98" providerId="ADAL" clId="{30425C34-11C0-49F2-8728-6F4A1D0793BF}" dt="2024-01-30T06:40:56.006" v="3"/>
          <ac:spMkLst>
            <pc:docMk/>
            <pc:sldMk cId="3351035862" sldId="256"/>
            <ac:spMk id="85" creationId="{2C7E3E90-D9B6-3DD8-395F-E6516CEE736A}"/>
          </ac:spMkLst>
        </pc:spChg>
        <pc:spChg chg="mod">
          <ac:chgData name="Altabaa, Awni" userId="0104252d-8b4a-4cfc-b6e7-9b3db28e0e98" providerId="ADAL" clId="{30425C34-11C0-49F2-8728-6F4A1D0793BF}" dt="2024-01-30T06:40:56.006" v="3"/>
          <ac:spMkLst>
            <pc:docMk/>
            <pc:sldMk cId="3351035862" sldId="256"/>
            <ac:spMk id="86" creationId="{5122B45B-245A-5582-E20B-E25BDEDA898B}"/>
          </ac:spMkLst>
        </pc:spChg>
        <pc:spChg chg="mod">
          <ac:chgData name="Altabaa, Awni" userId="0104252d-8b4a-4cfc-b6e7-9b3db28e0e98" providerId="ADAL" clId="{30425C34-11C0-49F2-8728-6F4A1D0793BF}" dt="2024-01-30T06:40:56.006" v="3"/>
          <ac:spMkLst>
            <pc:docMk/>
            <pc:sldMk cId="3351035862" sldId="256"/>
            <ac:spMk id="87" creationId="{6A7E2048-925D-5F13-E813-52C7103210FB}"/>
          </ac:spMkLst>
        </pc:spChg>
        <pc:spChg chg="add del mod">
          <ac:chgData name="Altabaa, Awni" userId="0104252d-8b4a-4cfc-b6e7-9b3db28e0e98" providerId="ADAL" clId="{30425C34-11C0-49F2-8728-6F4A1D0793BF}" dt="2024-01-30T06:46:12.790" v="155"/>
          <ac:spMkLst>
            <pc:docMk/>
            <pc:sldMk cId="3351035862" sldId="256"/>
            <ac:spMk id="92" creationId="{0777BB3C-4D88-6752-CEAE-1263220294E9}"/>
          </ac:spMkLst>
        </pc:spChg>
        <pc:spChg chg="add mod">
          <ac:chgData name="Altabaa, Awni" userId="0104252d-8b4a-4cfc-b6e7-9b3db28e0e98" providerId="ADAL" clId="{30425C34-11C0-49F2-8728-6F4A1D0793BF}" dt="2024-01-30T06:46:59.160" v="170" actId="1076"/>
          <ac:spMkLst>
            <pc:docMk/>
            <pc:sldMk cId="3351035862" sldId="256"/>
            <ac:spMk id="96" creationId="{658D7032-4CDC-A5E3-A8D9-AED6CFCEF64C}"/>
          </ac:spMkLst>
        </pc:spChg>
        <pc:grpChg chg="add mod">
          <ac:chgData name="Altabaa, Awni" userId="0104252d-8b4a-4cfc-b6e7-9b3db28e0e98" providerId="ADAL" clId="{30425C34-11C0-49F2-8728-6F4A1D0793BF}" dt="2024-01-30T06:41:44.483" v="37" actId="1035"/>
          <ac:grpSpMkLst>
            <pc:docMk/>
            <pc:sldMk cId="3351035862" sldId="256"/>
            <ac:grpSpMk id="36" creationId="{DFBE35F1-6ECC-2C53-8786-FCBEA8184D76}"/>
          </ac:grpSpMkLst>
        </pc:grpChg>
        <pc:grpChg chg="add mod">
          <ac:chgData name="Altabaa, Awni" userId="0104252d-8b4a-4cfc-b6e7-9b3db28e0e98" providerId="ADAL" clId="{30425C34-11C0-49F2-8728-6F4A1D0793BF}" dt="2024-01-30T06:41:44.483" v="37" actId="1035"/>
          <ac:grpSpMkLst>
            <pc:docMk/>
            <pc:sldMk cId="3351035862" sldId="256"/>
            <ac:grpSpMk id="52" creationId="{C12E5D17-0FCC-0433-1252-C10F06787442}"/>
          </ac:grpSpMkLst>
        </pc:grpChg>
        <pc:grpChg chg="add mod">
          <ac:chgData name="Altabaa, Awni" userId="0104252d-8b4a-4cfc-b6e7-9b3db28e0e98" providerId="ADAL" clId="{30425C34-11C0-49F2-8728-6F4A1D0793BF}" dt="2024-01-30T06:41:44.483" v="37" actId="1035"/>
          <ac:grpSpMkLst>
            <pc:docMk/>
            <pc:sldMk cId="3351035862" sldId="256"/>
            <ac:grpSpMk id="68" creationId="{8BF96BD4-A5AF-4698-7A84-137B15588863}"/>
          </ac:grpSpMkLst>
        </pc:grpChg>
        <pc:grpChg chg="add mod">
          <ac:chgData name="Altabaa, Awni" userId="0104252d-8b4a-4cfc-b6e7-9b3db28e0e98" providerId="ADAL" clId="{30425C34-11C0-49F2-8728-6F4A1D0793BF}" dt="2024-01-30T06:41:44.483" v="37" actId="1035"/>
          <ac:grpSpMkLst>
            <pc:docMk/>
            <pc:sldMk cId="3351035862" sldId="256"/>
            <ac:grpSpMk id="84" creationId="{03139E0F-BC65-38E2-419F-F76B7C786797}"/>
          </ac:grpSpMkLst>
        </pc:grpChg>
        <pc:cxnChg chg="add mod">
          <ac:chgData name="Altabaa, Awni" userId="0104252d-8b4a-4cfc-b6e7-9b3db28e0e98" providerId="ADAL" clId="{30425C34-11C0-49F2-8728-6F4A1D0793BF}" dt="2024-01-30T06:41:44.483" v="37" actId="1035"/>
          <ac:cxnSpMkLst>
            <pc:docMk/>
            <pc:sldMk cId="3351035862" sldId="256"/>
            <ac:cxnSpMk id="5" creationId="{614B1F1D-7AFB-D68A-E4EA-568C85B1A041}"/>
          </ac:cxnSpMkLst>
        </pc:cxnChg>
        <pc:cxnChg chg="add mod">
          <ac:chgData name="Altabaa, Awni" userId="0104252d-8b4a-4cfc-b6e7-9b3db28e0e98" providerId="ADAL" clId="{30425C34-11C0-49F2-8728-6F4A1D0793BF}" dt="2024-01-30T06:41:44.483" v="37" actId="1035"/>
          <ac:cxnSpMkLst>
            <pc:docMk/>
            <pc:sldMk cId="3351035862" sldId="256"/>
            <ac:cxnSpMk id="6" creationId="{615623D9-A5D6-7B8A-BB53-0786E594C3A8}"/>
          </ac:cxnSpMkLst>
        </pc:cxnChg>
        <pc:cxnChg chg="add mod">
          <ac:chgData name="Altabaa, Awni" userId="0104252d-8b4a-4cfc-b6e7-9b3db28e0e98" providerId="ADAL" clId="{30425C34-11C0-49F2-8728-6F4A1D0793BF}" dt="2024-01-30T06:41:44.483" v="37" actId="1035"/>
          <ac:cxnSpMkLst>
            <pc:docMk/>
            <pc:sldMk cId="3351035862" sldId="256"/>
            <ac:cxnSpMk id="7" creationId="{F416483A-3EFF-BE81-49D9-38F52C2F8035}"/>
          </ac:cxnSpMkLst>
        </pc:cxnChg>
        <pc:cxnChg chg="add del mod">
          <ac:chgData name="Altabaa, Awni" userId="0104252d-8b4a-4cfc-b6e7-9b3db28e0e98" providerId="ADAL" clId="{30425C34-11C0-49F2-8728-6F4A1D0793BF}" dt="2024-01-30T06:46:53.079" v="169" actId="478"/>
          <ac:cxnSpMkLst>
            <pc:docMk/>
            <pc:sldMk cId="3351035862" sldId="256"/>
            <ac:cxnSpMk id="15" creationId="{8B548682-60E0-E308-4788-C7C5C6913525}"/>
          </ac:cxnSpMkLst>
        </pc:cxnChg>
        <pc:cxnChg chg="add mod">
          <ac:chgData name="Altabaa, Awni" userId="0104252d-8b4a-4cfc-b6e7-9b3db28e0e98" providerId="ADAL" clId="{30425C34-11C0-49F2-8728-6F4A1D0793BF}" dt="2024-01-30T06:41:44.483" v="37" actId="1035"/>
          <ac:cxnSpMkLst>
            <pc:docMk/>
            <pc:sldMk cId="3351035862" sldId="256"/>
            <ac:cxnSpMk id="16" creationId="{6F7506E2-295C-3874-61DB-BA0A4279E37E}"/>
          </ac:cxnSpMkLst>
        </pc:cxnChg>
        <pc:cxnChg chg="add mod">
          <ac:chgData name="Altabaa, Awni" userId="0104252d-8b4a-4cfc-b6e7-9b3db28e0e98" providerId="ADAL" clId="{30425C34-11C0-49F2-8728-6F4A1D0793BF}" dt="2024-01-30T06:41:44.483" v="37" actId="1035"/>
          <ac:cxnSpMkLst>
            <pc:docMk/>
            <pc:sldMk cId="3351035862" sldId="256"/>
            <ac:cxnSpMk id="17" creationId="{5401E14A-52FB-C96A-872A-BA8ACA04674F}"/>
          </ac:cxnSpMkLst>
        </pc:cxnChg>
        <pc:cxnChg chg="add del mod">
          <ac:chgData name="Altabaa, Awni" userId="0104252d-8b4a-4cfc-b6e7-9b3db28e0e98" providerId="ADAL" clId="{30425C34-11C0-49F2-8728-6F4A1D0793BF}" dt="2024-01-30T06:41:03.323" v="4" actId="478"/>
          <ac:cxnSpMkLst>
            <pc:docMk/>
            <pc:sldMk cId="3351035862" sldId="256"/>
            <ac:cxnSpMk id="23" creationId="{6C7E5477-1EA8-5B30-B89B-51336ADE279D}"/>
          </ac:cxnSpMkLst>
        </pc:cxnChg>
        <pc:cxnChg chg="add del mod">
          <ac:chgData name="Altabaa, Awni" userId="0104252d-8b4a-4cfc-b6e7-9b3db28e0e98" providerId="ADAL" clId="{30425C34-11C0-49F2-8728-6F4A1D0793BF}" dt="2024-01-30T06:41:09.439" v="6" actId="478"/>
          <ac:cxnSpMkLst>
            <pc:docMk/>
            <pc:sldMk cId="3351035862" sldId="256"/>
            <ac:cxnSpMk id="24" creationId="{A8FE7CE0-CF64-67DC-DACF-D0E605FB6839}"/>
          </ac:cxnSpMkLst>
        </pc:cxnChg>
        <pc:cxnChg chg="add del mod">
          <ac:chgData name="Altabaa, Awni" userId="0104252d-8b4a-4cfc-b6e7-9b3db28e0e98" providerId="ADAL" clId="{30425C34-11C0-49F2-8728-6F4A1D0793BF}" dt="2024-01-30T06:41:09.439" v="6" actId="478"/>
          <ac:cxnSpMkLst>
            <pc:docMk/>
            <pc:sldMk cId="3351035862" sldId="256"/>
            <ac:cxnSpMk id="25" creationId="{5E2C17D5-75B4-4149-2F34-607D02A7095E}"/>
          </ac:cxnSpMkLst>
        </pc:cxnChg>
        <pc:cxnChg chg="add del mod">
          <ac:chgData name="Altabaa, Awni" userId="0104252d-8b4a-4cfc-b6e7-9b3db28e0e98" providerId="ADAL" clId="{30425C34-11C0-49F2-8728-6F4A1D0793BF}" dt="2024-01-30T06:41:09.439" v="6" actId="478"/>
          <ac:cxnSpMkLst>
            <pc:docMk/>
            <pc:sldMk cId="3351035862" sldId="256"/>
            <ac:cxnSpMk id="26" creationId="{1FDA4F40-4C41-9357-FD57-98A47E584D5C}"/>
          </ac:cxnSpMkLst>
        </pc:cxnChg>
        <pc:cxnChg chg="add del mod">
          <ac:chgData name="Altabaa, Awni" userId="0104252d-8b4a-4cfc-b6e7-9b3db28e0e98" providerId="ADAL" clId="{30425C34-11C0-49F2-8728-6F4A1D0793BF}" dt="2024-01-30T06:41:09.439" v="6" actId="478"/>
          <ac:cxnSpMkLst>
            <pc:docMk/>
            <pc:sldMk cId="3351035862" sldId="256"/>
            <ac:cxnSpMk id="27" creationId="{774E552C-222E-D3C9-2CDE-CC335AB30549}"/>
          </ac:cxnSpMkLst>
        </pc:cxnChg>
        <pc:cxnChg chg="add del mod">
          <ac:chgData name="Altabaa, Awni" userId="0104252d-8b4a-4cfc-b6e7-9b3db28e0e98" providerId="ADAL" clId="{30425C34-11C0-49F2-8728-6F4A1D0793BF}" dt="2024-01-30T06:41:09.439" v="6" actId="478"/>
          <ac:cxnSpMkLst>
            <pc:docMk/>
            <pc:sldMk cId="3351035862" sldId="256"/>
            <ac:cxnSpMk id="28" creationId="{37A0E13E-78ED-E1EE-6614-6443FF4A60F9}"/>
          </ac:cxnSpMkLst>
        </pc:cxnChg>
        <pc:cxnChg chg="add del mod">
          <ac:chgData name="Altabaa, Awni" userId="0104252d-8b4a-4cfc-b6e7-9b3db28e0e98" providerId="ADAL" clId="{30425C34-11C0-49F2-8728-6F4A1D0793BF}" dt="2024-01-30T06:41:09.439" v="6" actId="478"/>
          <ac:cxnSpMkLst>
            <pc:docMk/>
            <pc:sldMk cId="3351035862" sldId="256"/>
            <ac:cxnSpMk id="29" creationId="{6D69CF09-73DB-A672-ECD6-79727BE7F626}"/>
          </ac:cxnSpMkLst>
        </pc:cxnChg>
        <pc:cxnChg chg="add del mod">
          <ac:chgData name="Altabaa, Awni" userId="0104252d-8b4a-4cfc-b6e7-9b3db28e0e98" providerId="ADAL" clId="{30425C34-11C0-49F2-8728-6F4A1D0793BF}" dt="2024-01-30T06:41:09.439" v="6" actId="478"/>
          <ac:cxnSpMkLst>
            <pc:docMk/>
            <pc:sldMk cId="3351035862" sldId="256"/>
            <ac:cxnSpMk id="30" creationId="{E730F465-7095-42A2-C1DF-B8D71A168A25}"/>
          </ac:cxnSpMkLst>
        </pc:cxnChg>
        <pc:cxnChg chg="add del mod">
          <ac:chgData name="Altabaa, Awni" userId="0104252d-8b4a-4cfc-b6e7-9b3db28e0e98" providerId="ADAL" clId="{30425C34-11C0-49F2-8728-6F4A1D0793BF}" dt="2024-01-30T06:41:09.439" v="6" actId="478"/>
          <ac:cxnSpMkLst>
            <pc:docMk/>
            <pc:sldMk cId="3351035862" sldId="256"/>
            <ac:cxnSpMk id="31" creationId="{1A24DCD2-F181-EA50-0A7E-1B1DC43600AE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42" creationId="{A3108F11-669A-D1AB-D05C-E7313FACE9A7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43" creationId="{B2292BDB-5FA5-9DB5-BDA0-830ED450E571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44" creationId="{C9043012-FF3D-EAD1-7D0D-1812EE2A6F7F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45" creationId="{9A71DF34-71AC-F9BB-71D4-B1FFE9F9B22C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46" creationId="{FB9FD45F-8809-02CC-2E71-DFEADCDAA9F0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47" creationId="{A839ECA8-074A-47C2-A0E3-701E22893297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48" creationId="{3E385154-C090-5F63-F9E4-6A400B5271CD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49" creationId="{F391B215-AD80-1571-488F-56F10BBC1623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50" creationId="{69369128-35EE-2D5F-A621-71839D90C19F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51" creationId="{33D5BFD6-ED6C-20DB-7379-76E452F40FE9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58" creationId="{235F1B11-C095-22C4-CCD7-8A13E6C48D90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59" creationId="{16C34A58-FCBC-DB7C-CB51-1037DC9D3868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60" creationId="{AA17047F-3032-2191-B619-B2031425F542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61" creationId="{64D7F0FE-1F44-B081-41FA-1BF2DEA2D38A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62" creationId="{F72D883B-EF14-75B0-66AE-6D3AB32DB92F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63" creationId="{994B651B-84E2-3FC8-8A3F-D0A0EF595E53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64" creationId="{CF2EE773-A6CA-EBEE-8801-02F1DD7D25BA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65" creationId="{BDB97800-A184-0A61-B375-DCA6A69A823F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66" creationId="{A825F3AF-EE93-C3DF-DBAA-A40F74EFDCAF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67" creationId="{37DD7E46-82EF-41D5-AC97-845A6A6859D1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74" creationId="{5693B0D5-D2F8-96DF-0F9C-AF5CF0BC7871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75" creationId="{2A71CE26-2E12-996D-D871-EC661663CFA3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76" creationId="{B036AED4-F2B2-4BF8-675C-2FE2C86D4A64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77" creationId="{25A8BD9E-22DB-BE20-F5D0-26BEB628133B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78" creationId="{FFAE69C8-4CD8-9652-9575-F2DEF258C063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79" creationId="{EDAACDC9-08A3-6F34-572B-01406A399B3E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80" creationId="{30A3D889-F184-BC3B-C5ED-6F419413B0B6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81" creationId="{CDFF5595-0BBC-F93B-0B0E-1B945563E68F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82" creationId="{0E162375-793D-1ABA-F57E-CE8AA52FC23C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83" creationId="{5084574B-DC98-973E-6351-7A08B992F75C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88" creationId="{851F9CBB-939A-1C7B-6F92-33BE79D5D015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89" creationId="{2CD5C67C-3A05-331E-CD23-410201EE8677}"/>
          </ac:cxnSpMkLst>
        </pc:cxnChg>
        <pc:cxnChg chg="mod">
          <ac:chgData name="Altabaa, Awni" userId="0104252d-8b4a-4cfc-b6e7-9b3db28e0e98" providerId="ADAL" clId="{30425C34-11C0-49F2-8728-6F4A1D0793BF}" dt="2024-01-30T06:40:56.006" v="3"/>
          <ac:cxnSpMkLst>
            <pc:docMk/>
            <pc:sldMk cId="3351035862" sldId="256"/>
            <ac:cxnSpMk id="90" creationId="{29482F00-CAD6-4A82-77CB-2C3171A89CB6}"/>
          </ac:cxnSpMkLst>
        </pc:cxnChg>
        <pc:cxnChg chg="add del mod">
          <ac:chgData name="Altabaa, Awni" userId="0104252d-8b4a-4cfc-b6e7-9b3db28e0e98" providerId="ADAL" clId="{30425C34-11C0-49F2-8728-6F4A1D0793BF}" dt="2024-01-30T06:46:12.790" v="155"/>
          <ac:cxnSpMkLst>
            <pc:docMk/>
            <pc:sldMk cId="3351035862" sldId="256"/>
            <ac:cxnSpMk id="93" creationId="{6CB187C0-D32F-D4FC-36E4-1027CDBB46A8}"/>
          </ac:cxnSpMkLst>
        </pc:cxnChg>
        <pc:cxnChg chg="add mod">
          <ac:chgData name="Altabaa, Awni" userId="0104252d-8b4a-4cfc-b6e7-9b3db28e0e98" providerId="ADAL" clId="{30425C34-11C0-49F2-8728-6F4A1D0793BF}" dt="2024-01-30T06:46:59.160" v="170" actId="1076"/>
          <ac:cxnSpMkLst>
            <pc:docMk/>
            <pc:sldMk cId="3351035862" sldId="256"/>
            <ac:cxnSpMk id="97" creationId="{F263E3D6-607A-3175-38AA-EB2BB9EA1EEF}"/>
          </ac:cxnSpMkLst>
        </pc:cxnChg>
      </pc:sldChg>
      <pc:sldChg chg="del">
        <pc:chgData name="Altabaa, Awni" userId="0104252d-8b4a-4cfc-b6e7-9b3db28e0e98" providerId="ADAL" clId="{30425C34-11C0-49F2-8728-6F4A1D0793BF}" dt="2024-01-30T06:40:23.718" v="0" actId="47"/>
        <pc:sldMkLst>
          <pc:docMk/>
          <pc:sldMk cId="1170947300" sldId="257"/>
        </pc:sldMkLst>
      </pc:sldChg>
      <pc:sldChg chg="del">
        <pc:chgData name="Altabaa, Awni" userId="0104252d-8b4a-4cfc-b6e7-9b3db28e0e98" providerId="ADAL" clId="{30425C34-11C0-49F2-8728-6F4A1D0793BF}" dt="2024-01-30T06:40:23.718" v="0" actId="47"/>
        <pc:sldMkLst>
          <pc:docMk/>
          <pc:sldMk cId="267057428" sldId="258"/>
        </pc:sldMkLst>
      </pc:sldChg>
      <pc:sldChg chg="del">
        <pc:chgData name="Altabaa, Awni" userId="0104252d-8b4a-4cfc-b6e7-9b3db28e0e98" providerId="ADAL" clId="{30425C34-11C0-49F2-8728-6F4A1D0793BF}" dt="2024-01-30T06:40:23.718" v="0" actId="47"/>
        <pc:sldMkLst>
          <pc:docMk/>
          <pc:sldMk cId="1693643841" sldId="259"/>
        </pc:sldMkLst>
      </pc:sldChg>
      <pc:sldChg chg="del">
        <pc:chgData name="Altabaa, Awni" userId="0104252d-8b4a-4cfc-b6e7-9b3db28e0e98" providerId="ADAL" clId="{30425C34-11C0-49F2-8728-6F4A1D0793BF}" dt="2024-01-30T06:40:23.718" v="0" actId="47"/>
        <pc:sldMkLst>
          <pc:docMk/>
          <pc:sldMk cId="1200902406" sldId="260"/>
        </pc:sldMkLst>
      </pc:sldChg>
    </pc:docChg>
  </pc:docChgLst>
  <pc:docChgLst>
    <pc:chgData name="Altabaa, Awni" userId="0104252d-8b4a-4cfc-b6e7-9b3db28e0e98" providerId="ADAL" clId="{506948F7-47BA-4AE1-B129-977DCF536E79}"/>
    <pc:docChg chg="addSld">
      <pc:chgData name="Altabaa, Awni" userId="0104252d-8b4a-4cfc-b6e7-9b3db28e0e98" providerId="ADAL" clId="{506948F7-47BA-4AE1-B129-977DCF536E79}" dt="2024-01-30T06:39:32.159" v="0" actId="2890"/>
      <pc:docMkLst>
        <pc:docMk/>
      </pc:docMkLst>
      <pc:sldChg chg="add">
        <pc:chgData name="Altabaa, Awni" userId="0104252d-8b4a-4cfc-b6e7-9b3db28e0e98" providerId="ADAL" clId="{506948F7-47BA-4AE1-B129-977DCF536E79}" dt="2024-01-30T06:39:32.159" v="0" actId="2890"/>
        <pc:sldMkLst>
          <pc:docMk/>
          <pc:sldMk cId="1200902406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1533"/>
            <a:ext cx="4114800" cy="875453"/>
          </a:xfrm>
        </p:spPr>
        <p:txBody>
          <a:bodyPr anchor="b"/>
          <a:lstStyle>
            <a:lvl1pPr algn="ctr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20747"/>
            <a:ext cx="4114800" cy="607113"/>
          </a:xfrm>
        </p:spPr>
        <p:txBody>
          <a:bodyPr/>
          <a:lstStyle>
            <a:lvl1pPr marL="0" indent="0" algn="ctr">
              <a:buNone/>
              <a:defRPr sz="880"/>
            </a:lvl1pPr>
            <a:lvl2pPr marL="167655" indent="0" algn="ctr">
              <a:buNone/>
              <a:defRPr sz="733"/>
            </a:lvl2pPr>
            <a:lvl3pPr marL="335310" indent="0" algn="ctr">
              <a:buNone/>
              <a:defRPr sz="660"/>
            </a:lvl3pPr>
            <a:lvl4pPr marL="502966" indent="0" algn="ctr">
              <a:buNone/>
              <a:defRPr sz="587"/>
            </a:lvl4pPr>
            <a:lvl5pPr marL="670621" indent="0" algn="ctr">
              <a:buNone/>
              <a:defRPr sz="587"/>
            </a:lvl5pPr>
            <a:lvl6pPr marL="838276" indent="0" algn="ctr">
              <a:buNone/>
              <a:defRPr sz="587"/>
            </a:lvl6pPr>
            <a:lvl7pPr marL="1005931" indent="0" algn="ctr">
              <a:buNone/>
              <a:defRPr sz="587"/>
            </a:lvl7pPr>
            <a:lvl8pPr marL="1173587" indent="0" algn="ctr">
              <a:buNone/>
              <a:defRPr sz="587"/>
            </a:lvl8pPr>
            <a:lvl9pPr marL="1341242" indent="0" algn="ctr">
              <a:buNone/>
              <a:defRPr sz="5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60C8-CD68-4F1B-8FD0-FD31D8D2029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88A4-6EA1-4641-AC4A-6C3565660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0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60C8-CD68-4F1B-8FD0-FD31D8D2029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88A4-6EA1-4641-AC4A-6C3565660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5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33879"/>
            <a:ext cx="1183005" cy="21310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33879"/>
            <a:ext cx="3480435" cy="21310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60C8-CD68-4F1B-8FD0-FD31D8D2029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88A4-6EA1-4641-AC4A-6C3565660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60C8-CD68-4F1B-8FD0-FD31D8D2029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88A4-6EA1-4641-AC4A-6C3565660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626904"/>
            <a:ext cx="4732020" cy="1046004"/>
          </a:xfrm>
        </p:spPr>
        <p:txBody>
          <a:bodyPr anchor="b"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682803"/>
            <a:ext cx="4732020" cy="550069"/>
          </a:xfrm>
        </p:spPr>
        <p:txBody>
          <a:bodyPr/>
          <a:lstStyle>
            <a:lvl1pPr marL="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1pPr>
            <a:lvl2pPr marL="167655" indent="0">
              <a:buNone/>
              <a:defRPr sz="733">
                <a:solidFill>
                  <a:schemeClr val="tx1">
                    <a:tint val="75000"/>
                  </a:schemeClr>
                </a:solidFill>
              </a:defRPr>
            </a:lvl2pPr>
            <a:lvl3pPr marL="33531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3pPr>
            <a:lvl4pPr marL="50296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4pPr>
            <a:lvl5pPr marL="67062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5pPr>
            <a:lvl6pPr marL="83827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6pPr>
            <a:lvl7pPr marL="100593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7pPr>
            <a:lvl8pPr marL="117358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8pPr>
            <a:lvl9pPr marL="1341242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60C8-CD68-4F1B-8FD0-FD31D8D2029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88A4-6EA1-4641-AC4A-6C3565660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4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669396"/>
            <a:ext cx="2331720" cy="1595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669396"/>
            <a:ext cx="2331720" cy="1595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60C8-CD68-4F1B-8FD0-FD31D8D2029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88A4-6EA1-4641-AC4A-6C3565660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33879"/>
            <a:ext cx="4732020" cy="486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616426"/>
            <a:ext cx="2321004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918527"/>
            <a:ext cx="2321004" cy="1351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616426"/>
            <a:ext cx="2332435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918527"/>
            <a:ext cx="2332435" cy="1351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60C8-CD68-4F1B-8FD0-FD31D8D2029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88A4-6EA1-4641-AC4A-6C3565660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4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60C8-CD68-4F1B-8FD0-FD31D8D2029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88A4-6EA1-4641-AC4A-6C3565660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60C8-CD68-4F1B-8FD0-FD31D8D2029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88A4-6EA1-4641-AC4A-6C3565660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5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67640"/>
            <a:ext cx="1769507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362056"/>
            <a:ext cx="2777490" cy="1786996"/>
          </a:xfrm>
        </p:spPr>
        <p:txBody>
          <a:bodyPr/>
          <a:lstStyle>
            <a:lvl1pPr>
              <a:defRPr sz="1173"/>
            </a:lvl1pPr>
            <a:lvl2pPr>
              <a:defRPr sz="1027"/>
            </a:lvl2pPr>
            <a:lvl3pPr>
              <a:defRPr sz="880"/>
            </a:lvl3pPr>
            <a:lvl4pPr>
              <a:defRPr sz="733"/>
            </a:lvl4pPr>
            <a:lvl5pPr>
              <a:defRPr sz="733"/>
            </a:lvl5pPr>
            <a:lvl6pPr>
              <a:defRPr sz="733"/>
            </a:lvl6pPr>
            <a:lvl7pPr>
              <a:defRPr sz="733"/>
            </a:lvl7pPr>
            <a:lvl8pPr>
              <a:defRPr sz="733"/>
            </a:lvl8pPr>
            <a:lvl9pPr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754380"/>
            <a:ext cx="1769507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60C8-CD68-4F1B-8FD0-FD31D8D2029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88A4-6EA1-4641-AC4A-6C3565660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6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67640"/>
            <a:ext cx="1769507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362056"/>
            <a:ext cx="2777490" cy="1786996"/>
          </a:xfrm>
        </p:spPr>
        <p:txBody>
          <a:bodyPr anchor="t"/>
          <a:lstStyle>
            <a:lvl1pPr marL="0" indent="0">
              <a:buNone/>
              <a:defRPr sz="1173"/>
            </a:lvl1pPr>
            <a:lvl2pPr marL="167655" indent="0">
              <a:buNone/>
              <a:defRPr sz="1027"/>
            </a:lvl2pPr>
            <a:lvl3pPr marL="335310" indent="0">
              <a:buNone/>
              <a:defRPr sz="880"/>
            </a:lvl3pPr>
            <a:lvl4pPr marL="502966" indent="0">
              <a:buNone/>
              <a:defRPr sz="733"/>
            </a:lvl4pPr>
            <a:lvl5pPr marL="670621" indent="0">
              <a:buNone/>
              <a:defRPr sz="733"/>
            </a:lvl5pPr>
            <a:lvl6pPr marL="838276" indent="0">
              <a:buNone/>
              <a:defRPr sz="733"/>
            </a:lvl6pPr>
            <a:lvl7pPr marL="1005931" indent="0">
              <a:buNone/>
              <a:defRPr sz="733"/>
            </a:lvl7pPr>
            <a:lvl8pPr marL="1173587" indent="0">
              <a:buNone/>
              <a:defRPr sz="733"/>
            </a:lvl8pPr>
            <a:lvl9pPr marL="1341242" indent="0">
              <a:buNone/>
              <a:defRPr sz="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754380"/>
            <a:ext cx="1769507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60C8-CD68-4F1B-8FD0-FD31D8D2029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888A4-6EA1-4641-AC4A-6C3565660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4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33879"/>
            <a:ext cx="4732020" cy="48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669396"/>
            <a:ext cx="4732020" cy="159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330662"/>
            <a:ext cx="123444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A60C8-CD68-4F1B-8FD0-FD31D8D2029C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330662"/>
            <a:ext cx="185166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330662"/>
            <a:ext cx="123444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888A4-6EA1-4641-AC4A-6C3565660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35310" rtl="0" eaLnBrk="1" latinLnBrk="0" hangingPunct="1">
        <a:lnSpc>
          <a:spcPct val="90000"/>
        </a:lnSpc>
        <a:spcBef>
          <a:spcPct val="0"/>
        </a:spcBef>
        <a:buNone/>
        <a:defRPr sz="16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828" indent="-83828" algn="l" defTabSz="33531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1pPr>
      <a:lvl2pPr marL="25148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2pPr>
      <a:lvl3pPr marL="419138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733" kern="1200">
          <a:solidFill>
            <a:schemeClr val="tx1"/>
          </a:solidFill>
          <a:latin typeface="+mn-lt"/>
          <a:ea typeface="+mn-ea"/>
          <a:cs typeface="+mn-cs"/>
        </a:defRPr>
      </a:lvl3pPr>
      <a:lvl4pPr marL="58679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75444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92210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8975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25741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425070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1pPr>
      <a:lvl2pPr marL="167655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2pPr>
      <a:lvl3pPr marL="33531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3pPr>
      <a:lvl4pPr marL="50296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67062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83827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0593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173587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341242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4B1F1D-7AFB-D68A-E4EA-568C85B1A041}"/>
              </a:ext>
            </a:extLst>
          </p:cNvPr>
          <p:cNvCxnSpPr>
            <a:cxnSpLocks/>
          </p:cNvCxnSpPr>
          <p:nvPr/>
        </p:nvCxnSpPr>
        <p:spPr>
          <a:xfrm flipV="1">
            <a:off x="2076641" y="596810"/>
            <a:ext cx="698277" cy="497387"/>
          </a:xfrm>
          <a:prstGeom prst="straightConnector1">
            <a:avLst/>
          </a:prstGeom>
          <a:ln w="25400">
            <a:solidFill>
              <a:srgbClr val="00206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5623D9-A5D6-7B8A-BB53-0786E594C3A8}"/>
              </a:ext>
            </a:extLst>
          </p:cNvPr>
          <p:cNvCxnSpPr>
            <a:cxnSpLocks/>
          </p:cNvCxnSpPr>
          <p:nvPr/>
        </p:nvCxnSpPr>
        <p:spPr>
          <a:xfrm flipV="1">
            <a:off x="3097089" y="650151"/>
            <a:ext cx="0" cy="395873"/>
          </a:xfrm>
          <a:prstGeom prst="straightConnector1">
            <a:avLst/>
          </a:prstGeom>
          <a:ln w="25400">
            <a:solidFill>
              <a:srgbClr val="00206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16483A-3EFF-BE81-49D9-38F52C2F8035}"/>
              </a:ext>
            </a:extLst>
          </p:cNvPr>
          <p:cNvCxnSpPr>
            <a:cxnSpLocks/>
          </p:cNvCxnSpPr>
          <p:nvPr/>
        </p:nvCxnSpPr>
        <p:spPr>
          <a:xfrm flipH="1" flipV="1">
            <a:off x="3614476" y="596811"/>
            <a:ext cx="1112487" cy="466921"/>
          </a:xfrm>
          <a:prstGeom prst="straightConnector1">
            <a:avLst/>
          </a:prstGeom>
          <a:ln w="25400">
            <a:solidFill>
              <a:srgbClr val="00206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944A45-2353-008F-FB1A-02794BD44B24}"/>
                  </a:ext>
                </a:extLst>
              </p:cNvPr>
              <p:cNvSpPr txBox="1"/>
              <p:nvPr/>
            </p:nvSpPr>
            <p:spPr>
              <a:xfrm>
                <a:off x="1913354" y="665341"/>
                <a:ext cx="39934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⋅, ⋅</m:t>
                              </m:r>
                            </m:e>
                          </m:d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944A45-2353-008F-FB1A-02794BD4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354" y="665341"/>
                <a:ext cx="399340" cy="169277"/>
              </a:xfrm>
              <a:prstGeom prst="rect">
                <a:avLst/>
              </a:prstGeom>
              <a:blipFill>
                <a:blip r:embed="rId2"/>
                <a:stretch>
                  <a:fillRect r="-625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5AB51D-3558-43D5-2B78-86712FD7E829}"/>
                  </a:ext>
                </a:extLst>
              </p:cNvPr>
              <p:cNvSpPr txBox="1"/>
              <p:nvPr/>
            </p:nvSpPr>
            <p:spPr>
              <a:xfrm>
                <a:off x="3143436" y="773996"/>
                <a:ext cx="39934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⋅, ⋅</m:t>
                              </m:r>
                            </m:e>
                          </m:d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5AB51D-3558-43D5-2B78-86712FD7E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436" y="773996"/>
                <a:ext cx="399340" cy="169277"/>
              </a:xfrm>
              <a:prstGeom prst="rect">
                <a:avLst/>
              </a:prstGeom>
              <a:blipFill>
                <a:blip r:embed="rId3"/>
                <a:stretch>
                  <a:fillRect r="-3077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A7E75F-ADD2-4571-AA4D-9BA2E364B1C9}"/>
                  </a:ext>
                </a:extLst>
              </p:cNvPr>
              <p:cNvSpPr txBox="1"/>
              <p:nvPr/>
            </p:nvSpPr>
            <p:spPr>
              <a:xfrm>
                <a:off x="4122606" y="646840"/>
                <a:ext cx="39934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⋅, ⋅</m:t>
                              </m:r>
                            </m:e>
                          </m:d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A7E75F-ADD2-4571-AA4D-9BA2E364B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606" y="646840"/>
                <a:ext cx="399340" cy="169277"/>
              </a:xfrm>
              <a:prstGeom prst="rect">
                <a:avLst/>
              </a:prstGeom>
              <a:blipFill>
                <a:blip r:embed="rId4"/>
                <a:stretch>
                  <a:fillRect r="-1515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2FB1CE-F397-5BF4-F564-0968AE535EFE}"/>
                  </a:ext>
                </a:extLst>
              </p:cNvPr>
              <p:cNvSpPr txBox="1"/>
              <p:nvPr/>
            </p:nvSpPr>
            <p:spPr>
              <a:xfrm>
                <a:off x="3880309" y="1273669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2FB1CE-F397-5BF4-F564-0968AE535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309" y="1273669"/>
                <a:ext cx="250068" cy="276999"/>
              </a:xfrm>
              <a:prstGeom prst="rect">
                <a:avLst/>
              </a:prstGeom>
              <a:blipFill>
                <a:blip r:embed="rId5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D78BCC-3920-2C53-70E3-9AD988C7FE1B}"/>
                  </a:ext>
                </a:extLst>
              </p:cNvPr>
              <p:cNvSpPr txBox="1"/>
              <p:nvPr/>
            </p:nvSpPr>
            <p:spPr>
              <a:xfrm>
                <a:off x="3009337" y="2197006"/>
                <a:ext cx="17735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D78BCC-3920-2C53-70E3-9AD988C7F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337" y="2197006"/>
                <a:ext cx="177356" cy="184666"/>
              </a:xfrm>
              <a:prstGeom prst="rect">
                <a:avLst/>
              </a:prstGeom>
              <a:blipFill>
                <a:blip r:embed="rId6"/>
                <a:stretch>
                  <a:fillRect l="-13793" r="-3448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54BCFD-4D49-CA4B-FFD1-8E87C3BBC52E}"/>
                  </a:ext>
                </a:extLst>
              </p:cNvPr>
              <p:cNvSpPr txBox="1"/>
              <p:nvPr/>
            </p:nvSpPr>
            <p:spPr>
              <a:xfrm>
                <a:off x="4791207" y="2197007"/>
                <a:ext cx="254172" cy="220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54BCFD-4D49-CA4B-FFD1-8E87C3BBC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207" y="2197007"/>
                <a:ext cx="254172" cy="220445"/>
              </a:xfrm>
              <a:prstGeom prst="rect">
                <a:avLst/>
              </a:prstGeom>
              <a:blipFill>
                <a:blip r:embed="rId7"/>
                <a:stretch>
                  <a:fillRect l="-9524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7506E2-295C-3874-61DB-BA0A4279E37E}"/>
              </a:ext>
            </a:extLst>
          </p:cNvPr>
          <p:cNvCxnSpPr>
            <a:cxnSpLocks/>
          </p:cNvCxnSpPr>
          <p:nvPr/>
        </p:nvCxnSpPr>
        <p:spPr>
          <a:xfrm>
            <a:off x="3096168" y="1814439"/>
            <a:ext cx="927" cy="36576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01E14A-52FB-C96A-872A-BA8ACA04674F}"/>
              </a:ext>
            </a:extLst>
          </p:cNvPr>
          <p:cNvCxnSpPr>
            <a:cxnSpLocks/>
          </p:cNvCxnSpPr>
          <p:nvPr/>
        </p:nvCxnSpPr>
        <p:spPr>
          <a:xfrm>
            <a:off x="4914134" y="1814439"/>
            <a:ext cx="927" cy="36576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6B0B6D-D08C-B4DA-A3EE-6AD68218EF56}"/>
                  </a:ext>
                </a:extLst>
              </p:cNvPr>
              <p:cNvSpPr txBox="1"/>
              <p:nvPr/>
            </p:nvSpPr>
            <p:spPr>
              <a:xfrm>
                <a:off x="3880309" y="215496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6B0B6D-D08C-B4DA-A3EE-6AD68218E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309" y="215496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D18BF7-0264-CFA2-150C-75221154BBB0}"/>
                  </a:ext>
                </a:extLst>
              </p:cNvPr>
              <p:cNvSpPr txBox="1"/>
              <p:nvPr/>
            </p:nvSpPr>
            <p:spPr>
              <a:xfrm>
                <a:off x="254070" y="125478"/>
                <a:ext cx="1056571" cy="406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graphlet filters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D18BF7-0264-CFA2-150C-75221154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70" y="125478"/>
                <a:ext cx="1056571" cy="406971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C04FBC-DCEB-5CE7-8449-D6DC85555384}"/>
                  </a:ext>
                </a:extLst>
              </p:cNvPr>
              <p:cNvSpPr txBox="1"/>
              <p:nvPr/>
            </p:nvSpPr>
            <p:spPr>
              <a:xfrm>
                <a:off x="160033" y="1244323"/>
                <a:ext cx="1247456" cy="418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relation subtensors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C04FBC-DCEB-5CE7-8449-D6DC85555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33" y="1244323"/>
                <a:ext cx="1247456" cy="418897"/>
              </a:xfrm>
              <a:prstGeom prst="rect">
                <a:avLst/>
              </a:prstGeom>
              <a:blipFill>
                <a:blip r:embed="rId10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6923F48-D58A-CF69-E352-72E41D6DBD15}"/>
                  </a:ext>
                </a:extLst>
              </p:cNvPr>
              <p:cNvSpPr txBox="1"/>
              <p:nvPr/>
            </p:nvSpPr>
            <p:spPr>
              <a:xfrm>
                <a:off x="537032" y="2180866"/>
                <a:ext cx="4906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6923F48-D58A-CF69-E352-72E41D6DB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32" y="2180866"/>
                <a:ext cx="490647" cy="246221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FBE35F1-6ECC-2C53-8786-FCBEA8184D76}"/>
              </a:ext>
            </a:extLst>
          </p:cNvPr>
          <p:cNvGrpSpPr/>
          <p:nvPr/>
        </p:nvGrpSpPr>
        <p:grpSpPr>
          <a:xfrm>
            <a:off x="1634259" y="1129367"/>
            <a:ext cx="696677" cy="633680"/>
            <a:chOff x="4267200" y="1115567"/>
            <a:chExt cx="4584192" cy="416966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19434D4-852B-4883-D31C-977F5CACEFF7}"/>
                </a:ext>
              </a:extLst>
            </p:cNvPr>
            <p:cNvSpPr/>
            <p:nvPr/>
          </p:nvSpPr>
          <p:spPr>
            <a:xfrm>
              <a:off x="6096000" y="1115567"/>
              <a:ext cx="914400" cy="9144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99">
                <a:solidFill>
                  <a:srgbClr val="C00000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670E5C4-7A25-2694-07B4-3EF8E619E238}"/>
                </a:ext>
              </a:extLst>
            </p:cNvPr>
            <p:cNvSpPr/>
            <p:nvPr/>
          </p:nvSpPr>
          <p:spPr>
            <a:xfrm>
              <a:off x="4267200" y="2444496"/>
              <a:ext cx="914400" cy="9144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99">
                <a:solidFill>
                  <a:srgbClr val="C00000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C6907FD-1441-C408-A819-65B1AEAFCA5A}"/>
                </a:ext>
              </a:extLst>
            </p:cNvPr>
            <p:cNvSpPr/>
            <p:nvPr/>
          </p:nvSpPr>
          <p:spPr>
            <a:xfrm>
              <a:off x="7936992" y="2444496"/>
              <a:ext cx="914400" cy="9144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99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8EA8CB-756F-B477-CB72-9DD403856543}"/>
                </a:ext>
              </a:extLst>
            </p:cNvPr>
            <p:cNvSpPr/>
            <p:nvPr/>
          </p:nvSpPr>
          <p:spPr>
            <a:xfrm>
              <a:off x="5181600" y="4370833"/>
              <a:ext cx="914400" cy="9144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99">
                <a:solidFill>
                  <a:srgbClr val="C00000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39E3DE8-EAB3-AC55-9E73-46FF654081DC}"/>
                </a:ext>
              </a:extLst>
            </p:cNvPr>
            <p:cNvSpPr/>
            <p:nvPr/>
          </p:nvSpPr>
          <p:spPr>
            <a:xfrm>
              <a:off x="7022592" y="4370833"/>
              <a:ext cx="914400" cy="914400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99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108F11-669A-D1AB-D05C-E7313FACE9A7}"/>
                </a:ext>
              </a:extLst>
            </p:cNvPr>
            <p:cNvCxnSpPr>
              <a:cxnSpLocks/>
              <a:stCxn id="38" idx="7"/>
              <a:endCxn id="37" idx="3"/>
            </p:cNvCxnSpPr>
            <p:nvPr/>
          </p:nvCxnSpPr>
          <p:spPr>
            <a:xfrm flipV="1">
              <a:off x="5047689" y="1896056"/>
              <a:ext cx="1182222" cy="682351"/>
            </a:xfrm>
            <a:prstGeom prst="line">
              <a:avLst/>
            </a:prstGeom>
            <a:ln w="38100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2292BDB-5FA5-9DB5-BDA0-830ED450E571}"/>
                </a:ext>
              </a:extLst>
            </p:cNvPr>
            <p:cNvCxnSpPr>
              <a:cxnSpLocks/>
              <a:stCxn id="38" idx="6"/>
              <a:endCxn id="39" idx="2"/>
            </p:cNvCxnSpPr>
            <p:nvPr/>
          </p:nvCxnSpPr>
          <p:spPr>
            <a:xfrm>
              <a:off x="5181600" y="2901696"/>
              <a:ext cx="2755392" cy="0"/>
            </a:xfrm>
            <a:prstGeom prst="line">
              <a:avLst/>
            </a:prstGeom>
            <a:ln w="25400">
              <a:solidFill>
                <a:srgbClr val="002060">
                  <a:alpha val="9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9043012-FF3D-EAD1-7D0D-1812EE2A6F7F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6876489" y="1896056"/>
              <a:ext cx="1194414" cy="682351"/>
            </a:xfrm>
            <a:prstGeom prst="line">
              <a:avLst/>
            </a:prstGeom>
            <a:ln w="25400">
              <a:solidFill>
                <a:srgbClr val="002060">
                  <a:alpha val="8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A71DF34-71AC-F9BB-71D4-B1FFE9F9B22C}"/>
                </a:ext>
              </a:extLst>
            </p:cNvPr>
            <p:cNvCxnSpPr>
              <a:cxnSpLocks/>
              <a:stCxn id="38" idx="4"/>
              <a:endCxn id="40" idx="1"/>
            </p:cNvCxnSpPr>
            <p:nvPr/>
          </p:nvCxnSpPr>
          <p:spPr>
            <a:xfrm>
              <a:off x="4724400" y="3358896"/>
              <a:ext cx="591111" cy="1145848"/>
            </a:xfrm>
            <a:prstGeom prst="line">
              <a:avLst/>
            </a:prstGeom>
            <a:ln w="38100">
              <a:solidFill>
                <a:srgbClr val="002060">
                  <a:alpha val="9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B9FD45F-8809-02CC-2E71-DFEADCDAA9F0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>
              <a:off x="6096000" y="4828033"/>
              <a:ext cx="926592" cy="0"/>
            </a:xfrm>
            <a:prstGeom prst="line">
              <a:avLst/>
            </a:prstGeom>
            <a:ln w="25400">
              <a:solidFill>
                <a:srgbClr val="00206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839ECA8-074A-47C2-A0E3-701E22893297}"/>
                </a:ext>
              </a:extLst>
            </p:cNvPr>
            <p:cNvCxnSpPr>
              <a:cxnSpLocks/>
              <a:stCxn id="41" idx="7"/>
              <a:endCxn id="39" idx="4"/>
            </p:cNvCxnSpPr>
            <p:nvPr/>
          </p:nvCxnSpPr>
          <p:spPr>
            <a:xfrm flipV="1">
              <a:off x="7803081" y="3358896"/>
              <a:ext cx="591111" cy="1145848"/>
            </a:xfrm>
            <a:prstGeom prst="line">
              <a:avLst/>
            </a:prstGeom>
            <a:ln w="25400">
              <a:solidFill>
                <a:srgbClr val="002060">
                  <a:alpha val="9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385154-C090-5F63-F9E4-6A400B5271CD}"/>
                </a:ext>
              </a:extLst>
            </p:cNvPr>
            <p:cNvCxnSpPr>
              <a:cxnSpLocks/>
              <a:stCxn id="40" idx="0"/>
              <a:endCxn id="37" idx="4"/>
            </p:cNvCxnSpPr>
            <p:nvPr/>
          </p:nvCxnSpPr>
          <p:spPr>
            <a:xfrm flipV="1">
              <a:off x="5638800" y="2029967"/>
              <a:ext cx="914400" cy="2340866"/>
            </a:xfrm>
            <a:prstGeom prst="line">
              <a:avLst/>
            </a:prstGeom>
            <a:ln w="38100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391B215-AD80-1571-488F-56F10BBC1623}"/>
                </a:ext>
              </a:extLst>
            </p:cNvPr>
            <p:cNvCxnSpPr>
              <a:cxnSpLocks/>
              <a:stCxn id="37" idx="4"/>
              <a:endCxn id="41" idx="0"/>
            </p:cNvCxnSpPr>
            <p:nvPr/>
          </p:nvCxnSpPr>
          <p:spPr>
            <a:xfrm>
              <a:off x="6553200" y="2029967"/>
              <a:ext cx="926592" cy="2340866"/>
            </a:xfrm>
            <a:prstGeom prst="line">
              <a:avLst/>
            </a:prstGeom>
            <a:ln w="25400">
              <a:solidFill>
                <a:srgbClr val="00206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9369128-35EE-2D5F-A621-71839D90C19F}"/>
                </a:ext>
              </a:extLst>
            </p:cNvPr>
            <p:cNvCxnSpPr>
              <a:cxnSpLocks/>
              <a:stCxn id="40" idx="7"/>
              <a:endCxn id="39" idx="3"/>
            </p:cNvCxnSpPr>
            <p:nvPr/>
          </p:nvCxnSpPr>
          <p:spPr>
            <a:xfrm flipV="1">
              <a:off x="5962089" y="3224985"/>
              <a:ext cx="2108814" cy="1279759"/>
            </a:xfrm>
            <a:prstGeom prst="line">
              <a:avLst/>
            </a:prstGeom>
            <a:ln w="25400">
              <a:solidFill>
                <a:srgbClr val="00206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3D5BFD6-ED6C-20DB-7379-76E452F40FE9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5047689" y="3224985"/>
              <a:ext cx="2108814" cy="1279759"/>
            </a:xfrm>
            <a:prstGeom prst="line">
              <a:avLst/>
            </a:prstGeom>
            <a:ln w="25400">
              <a:solidFill>
                <a:srgbClr val="002060">
                  <a:alpha val="8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12E5D17-0FCC-0433-1252-C10F06787442}"/>
              </a:ext>
            </a:extLst>
          </p:cNvPr>
          <p:cNvGrpSpPr/>
          <p:nvPr/>
        </p:nvGrpSpPr>
        <p:grpSpPr>
          <a:xfrm>
            <a:off x="2747829" y="1129367"/>
            <a:ext cx="696677" cy="633680"/>
            <a:chOff x="4267200" y="1115567"/>
            <a:chExt cx="4584192" cy="416966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3186544-AAF1-0D07-ED7C-7B3F40C9D353}"/>
                </a:ext>
              </a:extLst>
            </p:cNvPr>
            <p:cNvSpPr/>
            <p:nvPr/>
          </p:nvSpPr>
          <p:spPr>
            <a:xfrm>
              <a:off x="6096000" y="1115567"/>
              <a:ext cx="914400" cy="9144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99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E07F683-A1AB-B1F5-68E4-3B090A6D28AB}"/>
                </a:ext>
              </a:extLst>
            </p:cNvPr>
            <p:cNvSpPr/>
            <p:nvPr/>
          </p:nvSpPr>
          <p:spPr>
            <a:xfrm>
              <a:off x="4267200" y="2444496"/>
              <a:ext cx="914400" cy="9144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99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66E253F-C0A7-9782-555A-81098B68BF0C}"/>
                </a:ext>
              </a:extLst>
            </p:cNvPr>
            <p:cNvSpPr/>
            <p:nvPr/>
          </p:nvSpPr>
          <p:spPr>
            <a:xfrm>
              <a:off x="7936992" y="2444496"/>
              <a:ext cx="914400" cy="9144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99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72A0911-E914-EE62-2B1B-8F368A87A6EA}"/>
                </a:ext>
              </a:extLst>
            </p:cNvPr>
            <p:cNvSpPr/>
            <p:nvPr/>
          </p:nvSpPr>
          <p:spPr>
            <a:xfrm>
              <a:off x="5181600" y="4370833"/>
              <a:ext cx="914400" cy="9144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99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4DBE823-8B2C-1680-E950-B2254AAB83E9}"/>
                </a:ext>
              </a:extLst>
            </p:cNvPr>
            <p:cNvSpPr/>
            <p:nvPr/>
          </p:nvSpPr>
          <p:spPr>
            <a:xfrm>
              <a:off x="7022592" y="4370833"/>
              <a:ext cx="914400" cy="9144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99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35F1B11-C095-22C4-CCD7-8A13E6C48D90}"/>
                </a:ext>
              </a:extLst>
            </p:cNvPr>
            <p:cNvCxnSpPr>
              <a:cxnSpLocks/>
              <a:stCxn id="54" idx="7"/>
              <a:endCxn id="53" idx="3"/>
            </p:cNvCxnSpPr>
            <p:nvPr/>
          </p:nvCxnSpPr>
          <p:spPr>
            <a:xfrm flipV="1">
              <a:off x="5047689" y="1896056"/>
              <a:ext cx="1182222" cy="682351"/>
            </a:xfrm>
            <a:prstGeom prst="line">
              <a:avLst/>
            </a:prstGeom>
            <a:ln w="38100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6C34A58-FCBC-DB7C-CB51-1037DC9D3868}"/>
                </a:ext>
              </a:extLst>
            </p:cNvPr>
            <p:cNvCxnSpPr>
              <a:cxnSpLocks/>
              <a:stCxn id="54" idx="6"/>
              <a:endCxn id="55" idx="2"/>
            </p:cNvCxnSpPr>
            <p:nvPr/>
          </p:nvCxnSpPr>
          <p:spPr>
            <a:xfrm>
              <a:off x="5181600" y="2901696"/>
              <a:ext cx="2755392" cy="0"/>
            </a:xfrm>
            <a:prstGeom prst="line">
              <a:avLst/>
            </a:prstGeom>
            <a:ln w="25400">
              <a:solidFill>
                <a:srgbClr val="002060">
                  <a:alpha val="9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A17047F-3032-2191-B619-B2031425F542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6876489" y="1896056"/>
              <a:ext cx="1194414" cy="682351"/>
            </a:xfrm>
            <a:prstGeom prst="line">
              <a:avLst/>
            </a:prstGeom>
            <a:ln w="25400">
              <a:solidFill>
                <a:srgbClr val="002060">
                  <a:alpha val="8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4D7F0FE-1F44-B081-41FA-1BF2DEA2D38A}"/>
                </a:ext>
              </a:extLst>
            </p:cNvPr>
            <p:cNvCxnSpPr>
              <a:cxnSpLocks/>
              <a:stCxn id="54" idx="4"/>
              <a:endCxn id="56" idx="1"/>
            </p:cNvCxnSpPr>
            <p:nvPr/>
          </p:nvCxnSpPr>
          <p:spPr>
            <a:xfrm>
              <a:off x="4724400" y="3358896"/>
              <a:ext cx="591111" cy="1145848"/>
            </a:xfrm>
            <a:prstGeom prst="line">
              <a:avLst/>
            </a:prstGeom>
            <a:ln w="25400">
              <a:solidFill>
                <a:srgbClr val="002060">
                  <a:alpha val="9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2D883B-EF14-75B0-66AE-6D3AB32DB92F}"/>
                </a:ext>
              </a:extLst>
            </p:cNvPr>
            <p:cNvCxnSpPr>
              <a:cxnSpLocks/>
              <a:stCxn id="56" idx="6"/>
              <a:endCxn id="57" idx="2"/>
            </p:cNvCxnSpPr>
            <p:nvPr/>
          </p:nvCxnSpPr>
          <p:spPr>
            <a:xfrm>
              <a:off x="6096000" y="4828033"/>
              <a:ext cx="926592" cy="0"/>
            </a:xfrm>
            <a:prstGeom prst="line">
              <a:avLst/>
            </a:prstGeom>
            <a:ln w="25400">
              <a:solidFill>
                <a:srgbClr val="00206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94B651B-84E2-3FC8-8A3F-D0A0EF595E53}"/>
                </a:ext>
              </a:extLst>
            </p:cNvPr>
            <p:cNvCxnSpPr>
              <a:cxnSpLocks/>
              <a:stCxn id="57" idx="7"/>
              <a:endCxn id="55" idx="4"/>
            </p:cNvCxnSpPr>
            <p:nvPr/>
          </p:nvCxnSpPr>
          <p:spPr>
            <a:xfrm flipV="1">
              <a:off x="7803081" y="3358896"/>
              <a:ext cx="591111" cy="1145848"/>
            </a:xfrm>
            <a:prstGeom prst="line">
              <a:avLst/>
            </a:prstGeom>
            <a:ln w="25400">
              <a:solidFill>
                <a:srgbClr val="002060">
                  <a:alpha val="9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F2EE773-A6CA-EBEE-8801-02F1DD7D25BA}"/>
                </a:ext>
              </a:extLst>
            </p:cNvPr>
            <p:cNvCxnSpPr>
              <a:cxnSpLocks/>
              <a:stCxn id="56" idx="0"/>
              <a:endCxn id="53" idx="4"/>
            </p:cNvCxnSpPr>
            <p:nvPr/>
          </p:nvCxnSpPr>
          <p:spPr>
            <a:xfrm flipV="1">
              <a:off x="5638800" y="2029967"/>
              <a:ext cx="914400" cy="2340866"/>
            </a:xfrm>
            <a:prstGeom prst="line">
              <a:avLst/>
            </a:prstGeom>
            <a:ln w="25400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DB97800-A184-0A61-B375-DCA6A69A823F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6553200" y="2029967"/>
              <a:ext cx="926592" cy="2340866"/>
            </a:xfrm>
            <a:prstGeom prst="line">
              <a:avLst/>
            </a:prstGeom>
            <a:ln w="38100">
              <a:solidFill>
                <a:srgbClr val="00206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825F3AF-EE93-C3DF-DBAA-A40F74EFDCAF}"/>
                </a:ext>
              </a:extLst>
            </p:cNvPr>
            <p:cNvCxnSpPr>
              <a:cxnSpLocks/>
              <a:stCxn id="56" idx="7"/>
              <a:endCxn id="55" idx="3"/>
            </p:cNvCxnSpPr>
            <p:nvPr/>
          </p:nvCxnSpPr>
          <p:spPr>
            <a:xfrm flipV="1">
              <a:off x="5962089" y="3224985"/>
              <a:ext cx="2108814" cy="1279759"/>
            </a:xfrm>
            <a:prstGeom prst="line">
              <a:avLst/>
            </a:prstGeom>
            <a:ln w="25400">
              <a:solidFill>
                <a:srgbClr val="00206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7DD7E46-82EF-41D5-AC97-845A6A6859D1}"/>
                </a:ext>
              </a:extLst>
            </p:cNvPr>
            <p:cNvCxnSpPr>
              <a:cxnSpLocks/>
              <a:stCxn id="57" idx="1"/>
              <a:endCxn id="54" idx="5"/>
            </p:cNvCxnSpPr>
            <p:nvPr/>
          </p:nvCxnSpPr>
          <p:spPr>
            <a:xfrm flipH="1" flipV="1">
              <a:off x="5047689" y="3224985"/>
              <a:ext cx="2108814" cy="1279759"/>
            </a:xfrm>
            <a:prstGeom prst="line">
              <a:avLst/>
            </a:prstGeom>
            <a:ln w="38100">
              <a:solidFill>
                <a:srgbClr val="002060">
                  <a:alpha val="8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BF96BD4-A5AF-4698-7A84-137B15588863}"/>
              </a:ext>
            </a:extLst>
          </p:cNvPr>
          <p:cNvGrpSpPr/>
          <p:nvPr/>
        </p:nvGrpSpPr>
        <p:grpSpPr>
          <a:xfrm>
            <a:off x="4571531" y="1126577"/>
            <a:ext cx="696677" cy="633680"/>
            <a:chOff x="4267200" y="1115567"/>
            <a:chExt cx="4584192" cy="4169666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04246B7-2818-6198-9BAA-A9DD6E3F4FD8}"/>
                </a:ext>
              </a:extLst>
            </p:cNvPr>
            <p:cNvSpPr/>
            <p:nvPr/>
          </p:nvSpPr>
          <p:spPr>
            <a:xfrm>
              <a:off x="6096000" y="1115567"/>
              <a:ext cx="914400" cy="9144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99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6F05919-7432-C3FD-D9AD-855AC797B96F}"/>
                </a:ext>
              </a:extLst>
            </p:cNvPr>
            <p:cNvSpPr/>
            <p:nvPr/>
          </p:nvSpPr>
          <p:spPr>
            <a:xfrm>
              <a:off x="4267200" y="2444496"/>
              <a:ext cx="914400" cy="914400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99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F325177-63C0-885F-AF88-C561E09427F4}"/>
                </a:ext>
              </a:extLst>
            </p:cNvPr>
            <p:cNvSpPr/>
            <p:nvPr/>
          </p:nvSpPr>
          <p:spPr>
            <a:xfrm>
              <a:off x="7936992" y="2444496"/>
              <a:ext cx="914400" cy="9144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99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CC5DCD2-14AF-A669-B133-D8C4A65A9B61}"/>
                </a:ext>
              </a:extLst>
            </p:cNvPr>
            <p:cNvSpPr/>
            <p:nvPr/>
          </p:nvSpPr>
          <p:spPr>
            <a:xfrm>
              <a:off x="5181600" y="4370833"/>
              <a:ext cx="914400" cy="9144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99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95AE60B-CA5A-CDE5-D76F-42C2BF4E3814}"/>
                </a:ext>
              </a:extLst>
            </p:cNvPr>
            <p:cNvSpPr/>
            <p:nvPr/>
          </p:nvSpPr>
          <p:spPr>
            <a:xfrm>
              <a:off x="7022592" y="4370833"/>
              <a:ext cx="914400" cy="9144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99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93B0D5-D2F8-96DF-0F9C-AF5CF0BC7871}"/>
                </a:ext>
              </a:extLst>
            </p:cNvPr>
            <p:cNvCxnSpPr>
              <a:cxnSpLocks/>
              <a:stCxn id="70" idx="7"/>
              <a:endCxn id="69" idx="3"/>
            </p:cNvCxnSpPr>
            <p:nvPr/>
          </p:nvCxnSpPr>
          <p:spPr>
            <a:xfrm flipV="1">
              <a:off x="5047689" y="1896056"/>
              <a:ext cx="1182222" cy="682351"/>
            </a:xfrm>
            <a:prstGeom prst="line">
              <a:avLst/>
            </a:prstGeom>
            <a:ln w="25400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A71CE26-2E12-996D-D871-EC661663CFA3}"/>
                </a:ext>
              </a:extLst>
            </p:cNvPr>
            <p:cNvCxnSpPr>
              <a:cxnSpLocks/>
              <a:stCxn id="70" idx="6"/>
              <a:endCxn id="71" idx="2"/>
            </p:cNvCxnSpPr>
            <p:nvPr/>
          </p:nvCxnSpPr>
          <p:spPr>
            <a:xfrm>
              <a:off x="5181600" y="2901696"/>
              <a:ext cx="2755392" cy="0"/>
            </a:xfrm>
            <a:prstGeom prst="line">
              <a:avLst/>
            </a:prstGeom>
            <a:ln w="25400">
              <a:solidFill>
                <a:srgbClr val="002060">
                  <a:alpha val="9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036AED4-F2B2-4BF8-675C-2FE2C86D4A64}"/>
                </a:ext>
              </a:extLst>
            </p:cNvPr>
            <p:cNvCxnSpPr>
              <a:cxnSpLocks/>
              <a:stCxn id="69" idx="5"/>
              <a:endCxn id="71" idx="1"/>
            </p:cNvCxnSpPr>
            <p:nvPr/>
          </p:nvCxnSpPr>
          <p:spPr>
            <a:xfrm>
              <a:off x="6876489" y="1896056"/>
              <a:ext cx="1194414" cy="682351"/>
            </a:xfrm>
            <a:prstGeom prst="line">
              <a:avLst/>
            </a:prstGeom>
            <a:ln w="38100">
              <a:solidFill>
                <a:srgbClr val="002060">
                  <a:alpha val="8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5A8BD9E-22DB-BE20-F5D0-26BEB628133B}"/>
                </a:ext>
              </a:extLst>
            </p:cNvPr>
            <p:cNvCxnSpPr>
              <a:cxnSpLocks/>
              <a:stCxn id="70" idx="4"/>
              <a:endCxn id="72" idx="1"/>
            </p:cNvCxnSpPr>
            <p:nvPr/>
          </p:nvCxnSpPr>
          <p:spPr>
            <a:xfrm>
              <a:off x="4724400" y="3358896"/>
              <a:ext cx="591111" cy="1145848"/>
            </a:xfrm>
            <a:prstGeom prst="line">
              <a:avLst/>
            </a:prstGeom>
            <a:ln w="25400">
              <a:solidFill>
                <a:srgbClr val="002060">
                  <a:alpha val="9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FAE69C8-4CD8-9652-9575-F2DEF258C063}"/>
                </a:ext>
              </a:extLst>
            </p:cNvPr>
            <p:cNvCxnSpPr>
              <a:cxnSpLocks/>
              <a:stCxn id="72" idx="6"/>
              <a:endCxn id="73" idx="2"/>
            </p:cNvCxnSpPr>
            <p:nvPr/>
          </p:nvCxnSpPr>
          <p:spPr>
            <a:xfrm>
              <a:off x="6096000" y="4828033"/>
              <a:ext cx="926592" cy="0"/>
            </a:xfrm>
            <a:prstGeom prst="line">
              <a:avLst/>
            </a:prstGeom>
            <a:ln w="25400">
              <a:solidFill>
                <a:srgbClr val="00206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DAACDC9-08A3-6F34-572B-01406A399B3E}"/>
                </a:ext>
              </a:extLst>
            </p:cNvPr>
            <p:cNvCxnSpPr>
              <a:cxnSpLocks/>
              <a:stCxn id="73" idx="7"/>
              <a:endCxn id="71" idx="4"/>
            </p:cNvCxnSpPr>
            <p:nvPr/>
          </p:nvCxnSpPr>
          <p:spPr>
            <a:xfrm flipV="1">
              <a:off x="7803081" y="3358896"/>
              <a:ext cx="591111" cy="1145848"/>
            </a:xfrm>
            <a:prstGeom prst="line">
              <a:avLst/>
            </a:prstGeom>
            <a:ln w="38100">
              <a:solidFill>
                <a:srgbClr val="002060">
                  <a:alpha val="9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0A3D889-F184-BC3B-C5ED-6F419413B0B6}"/>
                </a:ext>
              </a:extLst>
            </p:cNvPr>
            <p:cNvCxnSpPr>
              <a:cxnSpLocks/>
              <a:stCxn id="72" idx="0"/>
              <a:endCxn id="69" idx="4"/>
            </p:cNvCxnSpPr>
            <p:nvPr/>
          </p:nvCxnSpPr>
          <p:spPr>
            <a:xfrm flipV="1">
              <a:off x="5638800" y="2029967"/>
              <a:ext cx="914400" cy="2340866"/>
            </a:xfrm>
            <a:prstGeom prst="line">
              <a:avLst/>
            </a:prstGeom>
            <a:ln w="25400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FF5595-0BBC-F93B-0B0E-1B945563E68F}"/>
                </a:ext>
              </a:extLst>
            </p:cNvPr>
            <p:cNvCxnSpPr>
              <a:cxnSpLocks/>
              <a:stCxn id="69" idx="4"/>
              <a:endCxn id="73" idx="0"/>
            </p:cNvCxnSpPr>
            <p:nvPr/>
          </p:nvCxnSpPr>
          <p:spPr>
            <a:xfrm>
              <a:off x="6553200" y="2029967"/>
              <a:ext cx="926592" cy="2340866"/>
            </a:xfrm>
            <a:prstGeom prst="line">
              <a:avLst/>
            </a:prstGeom>
            <a:ln w="38100">
              <a:solidFill>
                <a:srgbClr val="00206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E162375-793D-1ABA-F57E-CE8AA52FC23C}"/>
                </a:ext>
              </a:extLst>
            </p:cNvPr>
            <p:cNvCxnSpPr>
              <a:cxnSpLocks/>
              <a:stCxn id="72" idx="7"/>
              <a:endCxn id="71" idx="3"/>
            </p:cNvCxnSpPr>
            <p:nvPr/>
          </p:nvCxnSpPr>
          <p:spPr>
            <a:xfrm flipV="1">
              <a:off x="5962089" y="3224985"/>
              <a:ext cx="2108814" cy="1279759"/>
            </a:xfrm>
            <a:prstGeom prst="line">
              <a:avLst/>
            </a:prstGeom>
            <a:ln w="25400">
              <a:solidFill>
                <a:srgbClr val="00206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084574B-DC98-973E-6351-7A08B992F75C}"/>
                </a:ext>
              </a:extLst>
            </p:cNvPr>
            <p:cNvCxnSpPr>
              <a:cxnSpLocks/>
              <a:stCxn id="73" idx="1"/>
              <a:endCxn id="70" idx="5"/>
            </p:cNvCxnSpPr>
            <p:nvPr/>
          </p:nvCxnSpPr>
          <p:spPr>
            <a:xfrm flipH="1" flipV="1">
              <a:off x="5047689" y="3224985"/>
              <a:ext cx="2108814" cy="1279759"/>
            </a:xfrm>
            <a:prstGeom prst="line">
              <a:avLst/>
            </a:prstGeom>
            <a:ln w="25400">
              <a:solidFill>
                <a:srgbClr val="002060">
                  <a:alpha val="8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3139E0F-BC65-38E2-419F-F76B7C786797}"/>
              </a:ext>
            </a:extLst>
          </p:cNvPr>
          <p:cNvGrpSpPr/>
          <p:nvPr/>
        </p:nvGrpSpPr>
        <p:grpSpPr>
          <a:xfrm>
            <a:off x="2862226" y="129962"/>
            <a:ext cx="549163" cy="413287"/>
            <a:chOff x="2808994" y="181986"/>
            <a:chExt cx="549163" cy="413287"/>
          </a:xfrm>
          <a:solidFill>
            <a:srgbClr val="C00000"/>
          </a:solidFill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C7E3E90-D9B6-3DD8-395F-E6516CEE736A}"/>
                </a:ext>
              </a:extLst>
            </p:cNvPr>
            <p:cNvSpPr/>
            <p:nvPr/>
          </p:nvSpPr>
          <p:spPr>
            <a:xfrm>
              <a:off x="3014093" y="181986"/>
              <a:ext cx="138965" cy="138965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99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122B45B-245A-5582-E20B-E25BDEDA898B}"/>
                </a:ext>
              </a:extLst>
            </p:cNvPr>
            <p:cNvSpPr/>
            <p:nvPr/>
          </p:nvSpPr>
          <p:spPr>
            <a:xfrm>
              <a:off x="2808994" y="456308"/>
              <a:ext cx="138965" cy="138965"/>
            </a:xfrm>
            <a:prstGeom prst="ellips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99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A7E2048-925D-5F13-E813-52C7103210FB}"/>
                </a:ext>
              </a:extLst>
            </p:cNvPr>
            <p:cNvSpPr/>
            <p:nvPr/>
          </p:nvSpPr>
          <p:spPr>
            <a:xfrm>
              <a:off x="3219192" y="456307"/>
              <a:ext cx="138965" cy="138965"/>
            </a:xfrm>
            <a:prstGeom prst="ellips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99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51F9CBB-939A-1C7B-6F92-33BE79D5D015}"/>
                </a:ext>
              </a:extLst>
            </p:cNvPr>
            <p:cNvCxnSpPr>
              <a:stCxn id="86" idx="6"/>
              <a:endCxn id="87" idx="2"/>
            </p:cNvCxnSpPr>
            <p:nvPr/>
          </p:nvCxnSpPr>
          <p:spPr>
            <a:xfrm flipV="1">
              <a:off x="2947959" y="525790"/>
              <a:ext cx="271233" cy="1"/>
            </a:xfrm>
            <a:prstGeom prst="line">
              <a:avLst/>
            </a:prstGeom>
            <a:grpFill/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D5C67C-3A05-331E-CD23-410201EE8677}"/>
                </a:ext>
              </a:extLst>
            </p:cNvPr>
            <p:cNvCxnSpPr>
              <a:cxnSpLocks/>
              <a:stCxn id="86" idx="7"/>
              <a:endCxn id="85" idx="3"/>
            </p:cNvCxnSpPr>
            <p:nvPr/>
          </p:nvCxnSpPr>
          <p:spPr>
            <a:xfrm flipV="1">
              <a:off x="2927608" y="300600"/>
              <a:ext cx="106836" cy="176059"/>
            </a:xfrm>
            <a:prstGeom prst="line">
              <a:avLst/>
            </a:prstGeom>
            <a:grpFill/>
            <a:ln w="25400">
              <a:solidFill>
                <a:srgbClr val="002060">
                  <a:alpha val="8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9482F00-CAD6-4A82-77CB-2C3171A89CB6}"/>
                </a:ext>
              </a:extLst>
            </p:cNvPr>
            <p:cNvCxnSpPr>
              <a:stCxn id="85" idx="5"/>
              <a:endCxn id="87" idx="1"/>
            </p:cNvCxnSpPr>
            <p:nvPr/>
          </p:nvCxnSpPr>
          <p:spPr>
            <a:xfrm>
              <a:off x="3132707" y="300600"/>
              <a:ext cx="106836" cy="176058"/>
            </a:xfrm>
            <a:prstGeom prst="line">
              <a:avLst/>
            </a:prstGeom>
            <a:grpFill/>
            <a:ln w="25400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58D7032-4CDC-A5E3-A8D9-AED6CFCEF64C}"/>
                  </a:ext>
                </a:extLst>
              </p:cNvPr>
              <p:cNvSpPr txBox="1"/>
              <p:nvPr/>
            </p:nvSpPr>
            <p:spPr>
              <a:xfrm>
                <a:off x="1893913" y="2197006"/>
                <a:ext cx="1737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58D7032-4CDC-A5E3-A8D9-AED6CFCEF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913" y="2197006"/>
                <a:ext cx="173766" cy="184666"/>
              </a:xfrm>
              <a:prstGeom prst="rect">
                <a:avLst/>
              </a:prstGeom>
              <a:blipFill>
                <a:blip r:embed="rId12"/>
                <a:stretch>
                  <a:fillRect l="-14286" r="-357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263E3D6-607A-3175-38AA-EB2BB9EA1EEF}"/>
              </a:ext>
            </a:extLst>
          </p:cNvPr>
          <p:cNvCxnSpPr>
            <a:cxnSpLocks/>
          </p:cNvCxnSpPr>
          <p:nvPr/>
        </p:nvCxnSpPr>
        <p:spPr>
          <a:xfrm>
            <a:off x="1980744" y="1814439"/>
            <a:ext cx="927" cy="36576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03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190</TotalTime>
  <Words>25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Altabaa, Awni</dc:creator>
  <cp:lastModifiedBy>Lafferty, John</cp:lastModifiedBy>
  <cp:revision>2</cp:revision>
  <dcterms:created xsi:type="dcterms:W3CDTF">2023-09-15T16:18:22Z</dcterms:created>
  <dcterms:modified xsi:type="dcterms:W3CDTF">2024-01-31T00:26:43Z</dcterms:modified>
</cp:coreProperties>
</file>