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6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03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84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750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162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0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5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9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FACF-C23B-009A-65EF-19418430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36" y="3865418"/>
            <a:ext cx="6101542" cy="2252749"/>
          </a:xfrm>
        </p:spPr>
        <p:txBody>
          <a:bodyPr anchor="t"/>
          <a:lstStyle/>
          <a:p>
            <a:r>
              <a:rPr lang="en-US" sz="2400" dirty="0"/>
              <a:t>Name – </a:t>
            </a:r>
            <a:r>
              <a:rPr lang="en-US" sz="2400" dirty="0" err="1"/>
              <a:t>Awon</a:t>
            </a:r>
            <a:r>
              <a:rPr lang="en-US" sz="2400" dirty="0"/>
              <a:t> Bin Kamrul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ID – 20301367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Sec - 02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B3A3-0DF5-477F-5B4B-8D1333EA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811" y="1512916"/>
            <a:ext cx="6317673" cy="1837113"/>
          </a:xfrm>
        </p:spPr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Diagram Extraction from Textual Requirements Using NLP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4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ACAA-15DB-4367-99AC-5FD0876A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Elements of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E2ED-101F-DCB7-67DC-65B7F535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3585"/>
            <a:ext cx="6581666" cy="4222143"/>
          </a:xfrm>
        </p:spPr>
        <p:txBody>
          <a:bodyPr/>
          <a:lstStyle/>
          <a:p>
            <a:r>
              <a:rPr lang="en-US" sz="1800" dirty="0"/>
              <a:t>1. Summary</a:t>
            </a:r>
          </a:p>
          <a:p>
            <a:r>
              <a:rPr lang="en-US" sz="1800" dirty="0"/>
              <a:t>1.1.Motivation</a:t>
            </a:r>
          </a:p>
          <a:p>
            <a:r>
              <a:rPr lang="en-US" sz="1800" dirty="0"/>
              <a:t>1.2 .Contribution</a:t>
            </a:r>
          </a:p>
          <a:p>
            <a:r>
              <a:rPr lang="en-US" sz="1800" dirty="0"/>
              <a:t>1.3.Methodology</a:t>
            </a:r>
          </a:p>
          <a:p>
            <a:r>
              <a:rPr lang="en-US" sz="1800" dirty="0"/>
              <a:t>1.4.Conclusion</a:t>
            </a:r>
          </a:p>
          <a:p>
            <a:r>
              <a:rPr lang="en-US" sz="1800" dirty="0"/>
              <a:t>2.Limitations</a:t>
            </a:r>
          </a:p>
          <a:p>
            <a:r>
              <a:rPr lang="en-US" sz="1800" dirty="0"/>
              <a:t>2.1.First Limitation</a:t>
            </a:r>
          </a:p>
          <a:p>
            <a:r>
              <a:rPr lang="en-US" sz="1800" dirty="0"/>
              <a:t>2.2.Second Limitation</a:t>
            </a:r>
          </a:p>
          <a:p>
            <a:r>
              <a:rPr lang="en-US" sz="1800" dirty="0"/>
              <a:t>3.Synthesis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3DA2-4F8E-A4BC-40D2-03456E1E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34A2-5B19-7081-DED5-8A3B6B5E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Focuses on automated class diagram extraction from textual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Utilizes NLP and Domain Ontology techniques for requirement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Introduces the "Requirements Analysis and Class Diagram Extraction (RACE)"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9F7B-524B-D7E9-BFB7-70855C6C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364A-CE94-3761-2329-E37CF155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Address the challenge of automating class generation from natural language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Aim to improve the efficiency and accuracy of requirement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Hypothesize that integrating NLP and Domain Ontology can facilitate class diagram extraction.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BED1-EDCB-4DFE-4A69-2449E2AD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b="1" i="0" dirty="0">
                <a:effectLst/>
                <a:latin typeface="Söhne"/>
              </a:rPr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173-BB5F-F752-CA79-E88A5BCA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Proposes a novel method and tool (RACE) for automated class diagram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Demonstrates the application of NLP and Domain Ontology in requirements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Offers a practical solution for requirement engineers and software engineering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7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CFA3-1F02-00C2-58EA-A3D23E8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i="0" dirty="0">
                <a:effectLst/>
                <a:latin typeface="Söhne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0DCB-AA25-070A-F1D8-6DAAB2D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141984" cy="383705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Incorporates Open NLP for linguistic analysis and a custom stemming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Utilizes WordNet for semantic validation and concept identification.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Employs a comprehensive set of heuristic rules for class, attribute, and relationship identification.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68DD-2CFB-7487-F0D8-25F16592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8F32-FFB1-E2B4-2D70-E91A25D5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Validates the effectiveness of RACE in class diagram extraction.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Confirms the relevance and accuracy of concepts identified by RACE.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Acknowledges current limitations and outlines future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E77F-B3E0-B403-0E97-58F4EDB3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i="0" dirty="0">
                <a:effectLst/>
                <a:latin typeface="Söhne"/>
              </a:rPr>
              <a:t>Limitations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5EC2-2E9E-86B4-7228-56906B649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First </a:t>
            </a:r>
            <a:r>
              <a:rPr lang="en-US" b="1" dirty="0">
                <a:latin typeface="Söhne"/>
              </a:rPr>
              <a:t>Limitation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7C84-E236-878F-ECA8-B9AD798EF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RACE's inability to identify complex relationships like one-to-one, one-to-many, and many-to-many, limiting its applicability in more intricate analysis scenarios.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76E6-16CE-815E-9E30-2C0AA4348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Second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CE6A1-1760-1926-19F3-9E3386F9B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tool's restriction to Windows platforms, hindering its use in diverse computing environments, particularly those using UNIX-based systems.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6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E59F-F95A-B2F0-0A42-11E6C66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              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Synthesis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32A7-2DA1-54F3-33EC-46423A02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paper relates to potential advancements in automated software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Demonstrates how NLP and Domain Ontology can transform textual analysis into structured diagrams.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Suggests a significant shift towards more efficient requirement analysis in software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333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Roboto</vt:lpstr>
      <vt:lpstr>Söhne</vt:lpstr>
      <vt:lpstr>Wingdings 3</vt:lpstr>
      <vt:lpstr>Ion Boardroom</vt:lpstr>
      <vt:lpstr>Name – Awon Bin Kamrul  ID – 20301367  Sec - 02</vt:lpstr>
      <vt:lpstr>Elements of paper</vt:lpstr>
      <vt:lpstr>                       Summary</vt:lpstr>
      <vt:lpstr>                             Motivation</vt:lpstr>
      <vt:lpstr>                     Contribution</vt:lpstr>
      <vt:lpstr>                       Methodology</vt:lpstr>
      <vt:lpstr>                    Conclusion</vt:lpstr>
      <vt:lpstr>                   Limitations</vt:lpstr>
      <vt:lpstr>                     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– Awon Bin Kamrul  ID – 20301367  Sec - 02</dc:title>
  <dc:creator>User</dc:creator>
  <cp:lastModifiedBy>User</cp:lastModifiedBy>
  <cp:revision>2</cp:revision>
  <dcterms:created xsi:type="dcterms:W3CDTF">2023-12-23T11:21:11Z</dcterms:created>
  <dcterms:modified xsi:type="dcterms:W3CDTF">2023-12-26T17:18:51Z</dcterms:modified>
</cp:coreProperties>
</file>