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C01F-8D70-6971-A321-47165FAF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0" y="390699"/>
            <a:ext cx="10861482" cy="1891326"/>
          </a:xfrm>
        </p:spPr>
        <p:txBody>
          <a:bodyPr/>
          <a:lstStyle/>
          <a:p>
            <a:r>
              <a:rPr lang="en-US" dirty="0"/>
              <a:t>GLOBAL OPTIMUM SEARCH FOR NONCONVEX NLP AND MINLP PROBLEMS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5D51-9640-011D-6306-64B298796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2849" y="3784444"/>
            <a:ext cx="7197726" cy="268285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400" dirty="0"/>
              <a:t>   Name – AWON BIN KAMRUL</a:t>
            </a:r>
          </a:p>
          <a:p>
            <a:r>
              <a:rPr lang="en-US" sz="4400" dirty="0"/>
              <a:t>Id -20301367</a:t>
            </a:r>
          </a:p>
          <a:p>
            <a:r>
              <a:rPr lang="en-US" sz="4400" dirty="0"/>
              <a:t>SEC -02</a:t>
            </a:r>
          </a:p>
        </p:txBody>
      </p:sp>
    </p:spTree>
    <p:extLst>
      <p:ext uri="{BB962C8B-B14F-4D97-AF65-F5344CB8AC3E}">
        <p14:creationId xmlns:p14="http://schemas.microsoft.com/office/powerpoint/2010/main" val="310747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9E13-9765-D5D8-FC66-5F6999D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" y="609601"/>
            <a:ext cx="9974388" cy="1060174"/>
          </a:xfrm>
        </p:spPr>
        <p:txBody>
          <a:bodyPr/>
          <a:lstStyle/>
          <a:p>
            <a:r>
              <a:rPr lang="en-US" dirty="0"/>
              <a:t>                                  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E5C5-96FC-2188-1435-7BD0B9B2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F4444"/>
                </a:solidFill>
                <a:effectLst/>
                <a:latin typeface="Söhne"/>
              </a:rPr>
              <a:t>Focus on nonconvex nonlinear programming (NLP) and mixed-integer nonlinear programming (MINLP) in chemical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F4444"/>
                </a:solidFill>
                <a:effectLst/>
                <a:latin typeface="Söhne"/>
              </a:rPr>
              <a:t>Presents a novel approach for global optimum search using variable set decomposition.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F4444"/>
                </a:solidFill>
                <a:effectLst/>
                <a:latin typeface="Söhne"/>
              </a:rPr>
              <a:t>Emphasizes the inadequacy of current mathematical programming methods for achieving global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F4444"/>
                </a:solidFill>
                <a:effectLst/>
                <a:latin typeface="Söhne"/>
              </a:rPr>
              <a:t>Demonstrates effectiveness through various nonconvex NLP and MINLP example problems​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EBB8-4C3A-D427-91D2-5253B2F5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 err="1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C4EB-3AE1-7327-8C08-75645B98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F4444"/>
                </a:solidFill>
                <a:effectLst/>
                <a:latin typeface="Söhne"/>
              </a:rPr>
              <a:t>Addresses prevalent challenges in process synthesis, design, and control in chemical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F4444"/>
                </a:solidFill>
                <a:effectLst/>
                <a:latin typeface="Söhne"/>
              </a:rPr>
              <a:t>Aimed at overcoming limitations of existing algorithms that often yield suboptimal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F4444"/>
                </a:solidFill>
                <a:effectLst/>
                <a:latin typeface="Söhne"/>
              </a:rPr>
              <a:t>Hypothesizes that a new decomposition approach can lead to global optimal solutions for nonconvex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A340-4146-8BEE-A4A1-DCA3BC5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                                 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09E4-6377-D1FE-9F95-3413F6BF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Novel Decomposition Approach: Complicating and Non complicating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Systematic Approach for Variable Decomposition Based on Graph Theory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Achievement of Global Solutions in Tested Nonconvex 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Mathematical Foundation and Practical Applicability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EF5B-C8D7-6CFF-F917-B47CA4D7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C423-13D8-4C81-9A2D-39211F65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Four Stages of the Global Optimization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Identification of Sources of Nonconvexities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Variable Set Transformations and Partitioning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Decomposition into Two Subproblems for Optimal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E596-630D-AE57-0258-A1D2155C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A120-3F88-645A-0BE6-036E837B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Confirmation of the Hypothesis Through Empirical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Successful Application in Complex Chemical Engineering 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Potential for Broader Application in Various Nonconvex 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Implications for Future Research and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7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85DF-9EAE-A50E-7CC4-CE2F5093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dirty="0" err="1"/>
              <a:t>lIMITATIONS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673C3-AA9E-AF4D-28B7-655BB32ED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DBF41-CBCD-8ECA-D455-A267036841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approach may be computationally intensive, especially for very large-scale problems, due to the iterative nature of solving multiple subproblems.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15397-E3FD-7E3C-952E-5BEE4D71F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SECOND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F0F83-14DA-A272-F755-53A023539B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method assumes the ability to accurately identify and partition nonconvexities, which might be challenging or impractical in certain complex problems</a:t>
            </a:r>
          </a:p>
        </p:txBody>
      </p:sp>
    </p:spTree>
    <p:extLst>
      <p:ext uri="{BB962C8B-B14F-4D97-AF65-F5344CB8AC3E}">
        <p14:creationId xmlns:p14="http://schemas.microsoft.com/office/powerpoint/2010/main" val="155675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F025-9323-C9D9-38B4-182D4058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C147-DF39-A78D-A404-668F33C2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F0000"/>
                </a:solidFill>
                <a:effectLst/>
                <a:latin typeface="Söhne"/>
              </a:rPr>
              <a:t>Integrating Theoretical and Practical Aspects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F0000"/>
                </a:solidFill>
                <a:effectLst/>
                <a:latin typeface="Söhne"/>
              </a:rPr>
              <a:t>Potential Impact on Chemical Engineering and Beyond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F0000"/>
                </a:solidFill>
                <a:effectLst/>
                <a:latin typeface="Söhne"/>
              </a:rPr>
              <a:t>Future Directions and Research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8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285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Celestial</vt:lpstr>
      <vt:lpstr>GLOBAL OPTIMUM SEARCH FOR NONCONVEX NLP AND MINLP PROBLEMS </vt:lpstr>
      <vt:lpstr>                                   SUMMARY</vt:lpstr>
      <vt:lpstr>                               mOTIVATION</vt:lpstr>
      <vt:lpstr>                                 Contribution</vt:lpstr>
      <vt:lpstr>                       METHODOLOGY</vt:lpstr>
      <vt:lpstr>                                  CONCLUSION</vt:lpstr>
      <vt:lpstr>                          lIMITATIONS</vt:lpstr>
      <vt:lpstr>                                       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OPTIMUM SEARCH FOR NONCONVEX NLP AND MINLP PROBLEMS </dc:title>
  <dc:creator>User</dc:creator>
  <cp:lastModifiedBy>User</cp:lastModifiedBy>
  <cp:revision>1</cp:revision>
  <dcterms:created xsi:type="dcterms:W3CDTF">2023-12-26T17:22:40Z</dcterms:created>
  <dcterms:modified xsi:type="dcterms:W3CDTF">2023-12-26T17:44:41Z</dcterms:modified>
</cp:coreProperties>
</file>