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35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1540-EEBD-4044-AE12-49DBC5260CD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4EFC98-C998-47A8-A0CE-5F66FC4A4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9B88-197E-402F-B889-5ED94E711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10748"/>
            <a:ext cx="7766936" cy="2540088"/>
          </a:xfrm>
        </p:spPr>
        <p:txBody>
          <a:bodyPr/>
          <a:lstStyle/>
          <a:p>
            <a:r>
              <a:rPr lang="en-US" dirty="0"/>
              <a:t>Target Customer Identification for Sprocket Central Pty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B2470-7DD6-4135-90AF-80287B8C1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21717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149-B1D6-402D-8AD8-199FCA13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CF1B-30DB-4263-9023-654FDF42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 Development</a:t>
            </a:r>
          </a:p>
          <a:p>
            <a:r>
              <a:rPr lang="en-US" dirty="0"/>
              <a:t>Interpretation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BCFE-5F0B-440D-A061-FEEF13CA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8D26-1530-4B67-84CA-221AE1D6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Sprocket Central Pty Ltd is utilizing a three-phase methodology to identify the optimal customer categories for success in the rapidly changing economy, leveraging data-driven decision-making to efficiently target the right customers.</a:t>
            </a:r>
          </a:p>
          <a:p>
            <a:pPr marL="0" indent="0">
              <a:buNone/>
            </a:pPr>
            <a:r>
              <a:rPr lang="en-US" dirty="0"/>
              <a:t>The presentation aims to optimize Sprocket Central Pty </a:t>
            </a:r>
            <a:r>
              <a:rPr lang="en-US" dirty="0" err="1"/>
              <a:t>Ltd's</a:t>
            </a:r>
            <a:r>
              <a:rPr lang="en-US" dirty="0"/>
              <a:t> resource allocation, customer engagement, and business growth. It provides a comprehensive understanding of the approach and its potential for strategic decision-making. Join us on a data-driven journey.</a:t>
            </a:r>
          </a:p>
        </p:txBody>
      </p:sp>
    </p:spTree>
    <p:extLst>
      <p:ext uri="{BB962C8B-B14F-4D97-AF65-F5344CB8AC3E}">
        <p14:creationId xmlns:p14="http://schemas.microsoft.com/office/powerpoint/2010/main" val="10148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9064-0572-4DA5-AE66-FE356EDD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E695-5639-473B-8569-AF20EE19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initial stage, we thoroughly examine our dataset with the goal of understanding its intricacies, spotting trends, and eliminating any discrepancies. This stage lays the groundwork for deliberative decision-making.</a:t>
            </a:r>
          </a:p>
          <a:p>
            <a:pPr marL="0" indent="0">
              <a:buNone/>
            </a:pPr>
            <a:r>
              <a:rPr lang="en-US" dirty="0"/>
              <a:t>The data was cleaned. For instance in the state column, the abbreviations were changed to their full names to help understand the data very well.</a:t>
            </a:r>
          </a:p>
          <a:p>
            <a:pPr marL="0" indent="0">
              <a:buNone/>
            </a:pPr>
            <a:r>
              <a:rPr lang="en-US" dirty="0"/>
              <a:t>Other columns such as age group and age were added to the data to help us analyze the data very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B7A0-67B2-4A9B-9B39-713CF35B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D718-F262-43D3-8AAC-3D0693D7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Armed with clean and insightful data, we move on to model development. Here, we employ state-of-the-art machine learning algorithms to create a predictive model that can identify the most promising customer segments for targeting.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preprocessing is a crucial step in data analysis and machine learning, transforming raw data into a suitable format for analysis or model training.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 selection is a crucial data preprocessing step in machine learning, aiming to improve model performance, reduce overfitting, and enhance interpretability by selecting relevant features from the original dataset.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For instance columns like age group, wealth segment, job industry category, owns car, tenure, state, customer rank, customer value and past 3 years bike related purchases are important for interpretating the dataset.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was accurate after it was cleaned.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6783-272A-4F8F-B7D5-53948596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6E7F-C20C-4EF8-B0B6-389DCA7F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Developing a model is only part of the equation. In the interpretation phase, we make sense of the model's output, ensuring that our findings are not only data-driven but also actionable. We will use various techniques to provide clarity on why certain customers are identified as targets</a:t>
            </a:r>
          </a:p>
          <a:p>
            <a:pPr marL="0" indent="0">
              <a:buNone/>
            </a:pPr>
            <a:r>
              <a:rPr lang="en-US" dirty="0"/>
              <a:t>We can see that majority of the customers do not have a car</a:t>
            </a:r>
          </a:p>
          <a:p>
            <a:pPr marL="0" indent="0">
              <a:buNone/>
            </a:pPr>
            <a:r>
              <a:rPr lang="en-US" dirty="0"/>
              <a:t>Also the most common customer wealth segment type are mass customers</a:t>
            </a:r>
          </a:p>
          <a:p>
            <a:pPr marL="0" indent="0">
              <a:buNone/>
            </a:pPr>
            <a:r>
              <a:rPr lang="en-US" dirty="0"/>
              <a:t>Also mass customers make the highest purchase</a:t>
            </a:r>
          </a:p>
          <a:p>
            <a:pPr marL="0" indent="0">
              <a:buNone/>
            </a:pPr>
            <a:r>
              <a:rPr lang="en-US" dirty="0"/>
              <a:t>Again, most of the customers are females</a:t>
            </a:r>
          </a:p>
          <a:p>
            <a:pPr marL="0" indent="0">
              <a:buNone/>
            </a:pPr>
            <a:r>
              <a:rPr lang="en-US" dirty="0"/>
              <a:t>Females in New South Wales are the many than any gender in a state</a:t>
            </a:r>
          </a:p>
          <a:p>
            <a:pPr marL="0" indent="0">
              <a:buNone/>
            </a:pPr>
            <a:r>
              <a:rPr lang="en-US" dirty="0"/>
              <a:t>Senior age group(between 30 and 49) make the highest purchase</a:t>
            </a:r>
          </a:p>
          <a:p>
            <a:pPr marL="0" indent="0">
              <a:buNone/>
            </a:pPr>
            <a:r>
              <a:rPr lang="en-US" dirty="0"/>
              <a:t>And many more………..</a:t>
            </a:r>
          </a:p>
        </p:txBody>
      </p:sp>
    </p:spTree>
    <p:extLst>
      <p:ext uri="{BB962C8B-B14F-4D97-AF65-F5344CB8AC3E}">
        <p14:creationId xmlns:p14="http://schemas.microsoft.com/office/powerpoint/2010/main" val="27161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E034-2EFD-484D-9E85-A3FA7A41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9962-6CA1-4F8B-8005-4791D359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 we used three important models to analyze the data and they are as follows:</a:t>
            </a:r>
          </a:p>
          <a:p>
            <a:pPr marL="0" indent="0">
              <a:buNone/>
            </a:pPr>
            <a:r>
              <a:rPr lang="en-US" dirty="0"/>
              <a:t>Data Exploration: Understand the dataset.</a:t>
            </a:r>
          </a:p>
          <a:p>
            <a:pPr marL="0" indent="0">
              <a:buNone/>
            </a:pPr>
            <a:r>
              <a:rPr lang="en-US" dirty="0"/>
              <a:t>Model Development: Build a predictive model.</a:t>
            </a:r>
          </a:p>
          <a:p>
            <a:pPr marL="0" indent="0">
              <a:buNone/>
            </a:pPr>
            <a:r>
              <a:rPr lang="en-US" dirty="0"/>
              <a:t>Interpretation: Gain actionable insights from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lot of insight to this data which is not in the presentation but will be visualized to you at the appropriate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0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2C38-80BB-4BDD-8441-DA75B662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51949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523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Söhne</vt:lpstr>
      <vt:lpstr>Trebuchet MS</vt:lpstr>
      <vt:lpstr>Wingdings 3</vt:lpstr>
      <vt:lpstr>Facet</vt:lpstr>
      <vt:lpstr>Target Customer Identification for Sprocket Central Pty Ltd</vt:lpstr>
      <vt:lpstr>Agenda</vt:lpstr>
      <vt:lpstr>Introduction </vt:lpstr>
      <vt:lpstr>Data Exploration </vt:lpstr>
      <vt:lpstr> Model Development</vt:lpstr>
      <vt:lpstr>Interpretation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Customer Identification for Sprocket Central Pty Ltd</dc:title>
  <dc:creator>Awortwe Enock</dc:creator>
  <cp:lastModifiedBy>Awortwe Enock</cp:lastModifiedBy>
  <cp:revision>5</cp:revision>
  <dcterms:created xsi:type="dcterms:W3CDTF">2023-09-29T07:10:26Z</dcterms:created>
  <dcterms:modified xsi:type="dcterms:W3CDTF">2023-09-29T07:50:47Z</dcterms:modified>
</cp:coreProperties>
</file>