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udio/unknown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83"/>
    <p:restoredTop sz="94674"/>
  </p:normalViewPr>
  <p:slideViewPr>
    <p:cSldViewPr snapToGrid="0" snapToObjects="1">
      <p:cViewPr varScale="1">
        <p:scale>
          <a:sx n="73" d="100"/>
          <a:sy n="73" d="100"/>
        </p:scale>
        <p:origin x="224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805EE-28BC-DD48-B34F-BFBEEF6EC8F3}" type="datetimeFigureOut">
              <a:rPr lang="en-US" smtClean="0"/>
              <a:t>3/19/17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6C684-8B7C-E24F-AD7E-D3F323662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832F-7A54-3743-A5AE-014992A46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9AE8-A07F-004E-B033-467024415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0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832F-7A54-3743-A5AE-014992A46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9AE8-A07F-004E-B033-467024415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5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832F-7A54-3743-A5AE-014992A46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9AE8-A07F-004E-B033-467024415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6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832F-7A54-3743-A5AE-014992A46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9AE8-A07F-004E-B033-467024415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3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832F-7A54-3743-A5AE-014992A46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9AE8-A07F-004E-B033-467024415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832F-7A54-3743-A5AE-014992A46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9AE8-A07F-004E-B033-467024415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4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832F-7A54-3743-A5AE-014992A46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9AE8-A07F-004E-B033-467024415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2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832F-7A54-3743-A5AE-014992A46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9AE8-A07F-004E-B033-467024415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8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832F-7A54-3743-A5AE-014992A46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9AE8-A07F-004E-B033-467024415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9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832F-7A54-3743-A5AE-014992A46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9AE8-A07F-004E-B033-467024415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8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832F-7A54-3743-A5AE-014992A46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9AE8-A07F-004E-B033-467024415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3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1832F-7A54-3743-A5AE-014992A46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E9AE8-A07F-004E-B033-467024415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4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audio" Target="../media/audio1.bin"/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audio" Target="../media/audio1.bin"/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8.jpg"/><Relationship Id="rId6" Type="http://schemas.openxmlformats.org/officeDocument/2006/relationships/audio" Target="../media/audio1.bin"/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g"/><Relationship Id="rId5" Type="http://schemas.openxmlformats.org/officeDocument/2006/relationships/image" Target="../media/image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12998" y="1856914"/>
            <a:ext cx="94869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  <a:latin typeface="Geneva" charset="0"/>
                <a:ea typeface="Geneva" charset="0"/>
                <a:cs typeface="Geneva" charset="0"/>
              </a:rPr>
              <a:t>FRUIT </a:t>
            </a:r>
          </a:p>
          <a:p>
            <a:pPr algn="ctr"/>
            <a:r>
              <a:rPr lang="en-US" sz="6000" dirty="0" smtClean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START Hack St </a:t>
            </a:r>
            <a:r>
              <a:rPr lang="en-US" sz="6000" dirty="0" err="1" smtClean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Gallen</a:t>
            </a:r>
            <a:endParaRPr lang="en-US" sz="6000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0173" y="6206817"/>
            <a:ext cx="527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Christelle</a:t>
            </a:r>
            <a:r>
              <a:rPr lang="en-US" dirty="0" smtClean="0">
                <a:solidFill>
                  <a:schemeClr val="bg1"/>
                </a:solidFill>
              </a:rPr>
              <a:t> Xu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Anis</a:t>
            </a:r>
            <a:r>
              <a:rPr lang="en-US" dirty="0" smtClean="0">
                <a:solidFill>
                  <a:schemeClr val="bg1"/>
                </a:solidFill>
              </a:rPr>
              <a:t> Hosni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 Axel Uran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 Robin </a:t>
            </a:r>
            <a:r>
              <a:rPr lang="en-US" dirty="0" err="1" smtClean="0">
                <a:solidFill>
                  <a:schemeClr val="bg1"/>
                </a:solidFill>
              </a:rPr>
              <a:t>Genolet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879" y="1274609"/>
            <a:ext cx="34099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9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455" y="0"/>
            <a:ext cx="7409089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04" y="121920"/>
            <a:ext cx="752196" cy="80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1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facebook new message pop ding.wav"/>
          </p:stSnd>
        </p:sndAc>
      </p:transition>
    </mc:Choice>
    <mc:Fallback xmlns="">
      <p:transition spd="slow">
        <p:sndAc>
          <p:stSnd>
            <p:snd r:embed="rId5" name="facebook new message pop ding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66" y="0"/>
            <a:ext cx="7318268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04" y="121920"/>
            <a:ext cx="752196" cy="80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8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417" y="0"/>
            <a:ext cx="7363165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04" y="121920"/>
            <a:ext cx="752196" cy="80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5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327" y="0"/>
            <a:ext cx="7333345" cy="68616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04" y="121920"/>
            <a:ext cx="752196" cy="80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facebook new message pop ding.wav"/>
          </p:stSnd>
        </p:sndAc>
      </p:transition>
    </mc:Choice>
    <mc:Fallback xmlns="">
      <p:transition spd="slow">
        <p:sndAc>
          <p:stSnd>
            <p:snd r:embed="rId5" name="facebook new message pop ding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540" y="0"/>
            <a:ext cx="736092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04" y="121920"/>
            <a:ext cx="752196" cy="80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8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10239"/>
            <a:ext cx="7353300" cy="68477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04" y="121920"/>
            <a:ext cx="752196" cy="806824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2224720" y="571994"/>
            <a:ext cx="6455984" cy="4835158"/>
            <a:chOff x="2224720" y="571994"/>
            <a:chExt cx="6455984" cy="483515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9349" y="571994"/>
              <a:ext cx="6261355" cy="4835158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 rot="20314174">
              <a:off x="2224720" y="1193785"/>
              <a:ext cx="442634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CH" sz="5400" b="0" cap="none" spc="0" dirty="0" err="1" smtClean="0">
                  <a:ln w="0"/>
                  <a:solidFill>
                    <a:srgbClr val="FF40FF"/>
                  </a:solidFill>
                  <a:effectLst/>
                </a:rPr>
                <a:t>Please</a:t>
              </a:r>
              <a:r>
                <a:rPr lang="fr-CH" sz="5400" b="0" cap="none" spc="0" dirty="0" smtClean="0">
                  <a:ln w="0"/>
                  <a:solidFill>
                    <a:srgbClr val="FF40FF"/>
                  </a:solidFill>
                  <a:effectLst/>
                </a:rPr>
                <a:t> Standby</a:t>
              </a:r>
              <a:endParaRPr lang="fr-CH" sz="5400" b="0" cap="none" spc="0" dirty="0">
                <a:ln w="0"/>
                <a:solidFill>
                  <a:srgbClr val="FF40FF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071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facebook new message pop ding.wav"/>
          </p:stSnd>
        </p:sndAc>
      </p:transition>
    </mc:Choice>
    <mc:Fallback xmlns="">
      <p:transition spd="slow">
        <p:sndAc>
          <p:stSnd>
            <p:snd r:embed="rId6" name="facebook new message pop ding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97" y="3468935"/>
            <a:ext cx="1514098" cy="15134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292" y="1718908"/>
            <a:ext cx="1542288" cy="1542288"/>
          </a:xfrm>
          <a:prstGeom prst="rect">
            <a:avLst/>
          </a:prstGeom>
        </p:spPr>
      </p:pic>
      <p:sp>
        <p:nvSpPr>
          <p:cNvPr id="10" name="Heart 9"/>
          <p:cNvSpPr/>
          <p:nvPr/>
        </p:nvSpPr>
        <p:spPr>
          <a:xfrm>
            <a:off x="5079588" y="3534656"/>
            <a:ext cx="280416" cy="222654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Heart 10"/>
          <p:cNvSpPr/>
          <p:nvPr/>
        </p:nvSpPr>
        <p:spPr>
          <a:xfrm>
            <a:off x="4764120" y="3534656"/>
            <a:ext cx="280416" cy="222654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Heart 11"/>
          <p:cNvSpPr/>
          <p:nvPr/>
        </p:nvSpPr>
        <p:spPr>
          <a:xfrm>
            <a:off x="4448652" y="3534656"/>
            <a:ext cx="280416" cy="222654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Heart 12"/>
          <p:cNvSpPr/>
          <p:nvPr/>
        </p:nvSpPr>
        <p:spPr>
          <a:xfrm>
            <a:off x="4133184" y="3534656"/>
            <a:ext cx="280416" cy="222654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Heart 13"/>
          <p:cNvSpPr/>
          <p:nvPr/>
        </p:nvSpPr>
        <p:spPr>
          <a:xfrm>
            <a:off x="3817716" y="3534656"/>
            <a:ext cx="280416" cy="222654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391" y="1730936"/>
            <a:ext cx="1662961" cy="14227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04" y="121920"/>
            <a:ext cx="752196" cy="80682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38302" y="2490052"/>
            <a:ext cx="28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Choose your target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7300" y="4203298"/>
            <a:ext cx="2615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Let us do our magic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97169" y="4203297"/>
            <a:ext cx="2095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Go on the date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73134" y="171389"/>
            <a:ext cx="1604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HOW?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33943" y="2490052"/>
            <a:ext cx="352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Summary before date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763975" y="3549022"/>
            <a:ext cx="1445445" cy="1353294"/>
            <a:chOff x="6893884" y="3116709"/>
            <a:chExt cx="1445445" cy="1353294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3884" y="3116709"/>
              <a:ext cx="1353294" cy="1353294"/>
            </a:xfrm>
            <a:prstGeom prst="rect">
              <a:avLst/>
            </a:prstGeom>
          </p:spPr>
        </p:pic>
        <p:sp>
          <p:nvSpPr>
            <p:cNvPr id="26" name="Oval 25"/>
            <p:cNvSpPr/>
            <p:nvPr/>
          </p:nvSpPr>
          <p:spPr>
            <a:xfrm>
              <a:off x="7921853" y="3151468"/>
              <a:ext cx="417476" cy="4498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1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34277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7" grpId="0"/>
      <p:bldP spid="19" grpId="0"/>
      <p:bldP spid="20" grpId="0"/>
      <p:bldP spid="25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36</Words>
  <Application>Microsoft Macintosh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Abadi MT Condensed Light</vt:lpstr>
      <vt:lpstr>Calibri</vt:lpstr>
      <vt:lpstr>Calibri Light</vt:lpstr>
      <vt:lpstr>Geneva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Uran</dc:creator>
  <cp:lastModifiedBy>Axel Uran</cp:lastModifiedBy>
  <cp:revision>11</cp:revision>
  <dcterms:created xsi:type="dcterms:W3CDTF">2017-03-18T22:53:38Z</dcterms:created>
  <dcterms:modified xsi:type="dcterms:W3CDTF">2017-03-19T01:15:14Z</dcterms:modified>
</cp:coreProperties>
</file>