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004274"/>
    <a:srgbClr val="002948"/>
    <a:srgbClr val="A0D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9BEEE-BF37-41B7-8E76-040E1DA4F762}" type="presOf" srcId="{F8811B6D-0E9C-4CFD-9495-3DDB25E64EFC}" destId="{D1A88587-9EA4-4CAA-B942-A015F316A9E3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94D5FDA4-C4BA-4DD4-9D9F-198FB7C5CDB5}" type="presOf" srcId="{CF94456A-E0EB-4E2D-BE01-7E1F779732E1}" destId="{8B83DEC0-EE87-45BD-B382-8A15397EE834}" srcOrd="0" destOrd="0" presId="urn:microsoft.com/office/officeart/2005/8/layout/chevron1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E1427CEE-C018-4045-B357-D4A6D6E2EBF8}" type="presOf" srcId="{506EA571-5557-4FBE-B1B4-402091A87073}" destId="{DF5437B4-2F83-48E4-8CE4-AD20D03227F6}" srcOrd="0" destOrd="0" presId="urn:microsoft.com/office/officeart/2005/8/layout/chevron1"/>
    <dgm:cxn modelId="{22956751-6CB7-46A6-A725-73E641FA1759}" type="presOf" srcId="{46E4248A-F5A5-46B6-8388-3AC67FF87D03}" destId="{E6E63DE6-786F-4EAC-BB2F-A56742FDA2C1}" srcOrd="0" destOrd="0" presId="urn:microsoft.com/office/officeart/2005/8/layout/chevron1"/>
    <dgm:cxn modelId="{B5955C18-1E00-43CE-84D0-29B0DA15984D}" type="presParOf" srcId="{D1A88587-9EA4-4CAA-B942-A015F316A9E3}" destId="{8B83DEC0-EE87-45BD-B382-8A15397EE834}" srcOrd="0" destOrd="0" presId="urn:microsoft.com/office/officeart/2005/8/layout/chevron1"/>
    <dgm:cxn modelId="{C99E9922-490A-4591-B1FC-9A6181AC1129}" type="presParOf" srcId="{D1A88587-9EA4-4CAA-B942-A015F316A9E3}" destId="{8128343D-2556-4EF5-AE80-C951C519A058}" srcOrd="1" destOrd="0" presId="urn:microsoft.com/office/officeart/2005/8/layout/chevron1"/>
    <dgm:cxn modelId="{9DD98BFE-5C35-47DD-A84F-25D04575C81C}" type="presParOf" srcId="{D1A88587-9EA4-4CAA-B942-A015F316A9E3}" destId="{DF5437B4-2F83-48E4-8CE4-AD20D03227F6}" srcOrd="2" destOrd="0" presId="urn:microsoft.com/office/officeart/2005/8/layout/chevron1"/>
    <dgm:cxn modelId="{D763E41C-A259-45E0-9D66-AF25F7A60597}" type="presParOf" srcId="{D1A88587-9EA4-4CAA-B942-A015F316A9E3}" destId="{80F38D5E-8961-4185-84C6-6A718305B906}" srcOrd="3" destOrd="0" presId="urn:microsoft.com/office/officeart/2005/8/layout/chevron1"/>
    <dgm:cxn modelId="{29848593-C7C6-48A5-8525-CEE3AD400E2E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1BD87450-462B-4822-83FA-9DEA6A060D38}" type="presOf" srcId="{506EA571-5557-4FBE-B1B4-402091A87073}" destId="{DF5437B4-2F83-48E4-8CE4-AD20D03227F6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FC35DB9-04E3-4E63-B1A7-724EB14AF83C}" type="presOf" srcId="{CF94456A-E0EB-4E2D-BE01-7E1F779732E1}" destId="{8B83DEC0-EE87-45BD-B382-8A15397EE834}" srcOrd="0" destOrd="0" presId="urn:microsoft.com/office/officeart/2005/8/layout/chevron1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DB69ECB2-EE07-4230-80A2-2D36965E5FA2}" type="presOf" srcId="{46E4248A-F5A5-46B6-8388-3AC67FF87D03}" destId="{E6E63DE6-786F-4EAC-BB2F-A56742FDA2C1}" srcOrd="0" destOrd="0" presId="urn:microsoft.com/office/officeart/2005/8/layout/chevron1"/>
    <dgm:cxn modelId="{79042F95-C77C-4340-AA1B-3859FBEF5299}" type="presOf" srcId="{F8811B6D-0E9C-4CFD-9495-3DDB25E64EFC}" destId="{D1A88587-9EA4-4CAA-B942-A015F316A9E3}" srcOrd="0" destOrd="0" presId="urn:microsoft.com/office/officeart/2005/8/layout/chevron1"/>
    <dgm:cxn modelId="{9EDB6BA1-5629-4FAD-A38D-82920DE61475}" type="presParOf" srcId="{D1A88587-9EA4-4CAA-B942-A015F316A9E3}" destId="{8B83DEC0-EE87-45BD-B382-8A15397EE834}" srcOrd="0" destOrd="0" presId="urn:microsoft.com/office/officeart/2005/8/layout/chevron1"/>
    <dgm:cxn modelId="{FDCF44A7-EB50-4040-97F6-D51FCDB69E44}" type="presParOf" srcId="{D1A88587-9EA4-4CAA-B942-A015F316A9E3}" destId="{8128343D-2556-4EF5-AE80-C951C519A058}" srcOrd="1" destOrd="0" presId="urn:microsoft.com/office/officeart/2005/8/layout/chevron1"/>
    <dgm:cxn modelId="{140F892C-9BCD-4566-8F9F-8D4870253BDA}" type="presParOf" srcId="{D1A88587-9EA4-4CAA-B942-A015F316A9E3}" destId="{DF5437B4-2F83-48E4-8CE4-AD20D03227F6}" srcOrd="2" destOrd="0" presId="urn:microsoft.com/office/officeart/2005/8/layout/chevron1"/>
    <dgm:cxn modelId="{41DE0544-C8D2-48D2-AA89-4CAF7B7B5D44}" type="presParOf" srcId="{D1A88587-9EA4-4CAA-B942-A015F316A9E3}" destId="{80F38D5E-8961-4185-84C6-6A718305B906}" srcOrd="3" destOrd="0" presId="urn:microsoft.com/office/officeart/2005/8/layout/chevron1"/>
    <dgm:cxn modelId="{99675967-8453-4B02-9616-4D47DDD832A9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 custLinFactNeighborX="-6254" custLinFactNeighborY="-128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 custLinFactNeighborX="11239" custLinFactNeighborY="83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AE39C-9A63-4A7F-A288-6F4572B4BE53}" type="presOf" srcId="{506EA571-5557-4FBE-B1B4-402091A87073}" destId="{DF5437B4-2F83-48E4-8CE4-AD20D03227F6}" srcOrd="0" destOrd="0" presId="urn:microsoft.com/office/officeart/2005/8/layout/chevron1"/>
    <dgm:cxn modelId="{BC59F82C-6DFA-4EF4-AD3C-467340BCB389}" type="presOf" srcId="{46E4248A-F5A5-46B6-8388-3AC67FF87D03}" destId="{E6E63DE6-786F-4EAC-BB2F-A56742FDA2C1}" srcOrd="0" destOrd="0" presId="urn:microsoft.com/office/officeart/2005/8/layout/chevron1"/>
    <dgm:cxn modelId="{D6F83247-89BF-48F7-A638-797020E007DC}" type="presOf" srcId="{F8811B6D-0E9C-4CFD-9495-3DDB25E64EFC}" destId="{D1A88587-9EA4-4CAA-B942-A015F316A9E3}" srcOrd="0" destOrd="0" presId="urn:microsoft.com/office/officeart/2005/8/layout/chevron1"/>
    <dgm:cxn modelId="{F2EBE57D-7166-48A8-9498-2B16292CE5D0}" type="presOf" srcId="{CF94456A-E0EB-4E2D-BE01-7E1F779732E1}" destId="{8B83DEC0-EE87-45BD-B382-8A15397EE834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E393D186-425F-43A2-970F-C433D4079DD8}" type="presParOf" srcId="{D1A88587-9EA4-4CAA-B942-A015F316A9E3}" destId="{8B83DEC0-EE87-45BD-B382-8A15397EE834}" srcOrd="0" destOrd="0" presId="urn:microsoft.com/office/officeart/2005/8/layout/chevron1"/>
    <dgm:cxn modelId="{F6BF0082-61A3-4153-BF19-7546CC5C43EF}" type="presParOf" srcId="{D1A88587-9EA4-4CAA-B942-A015F316A9E3}" destId="{8128343D-2556-4EF5-AE80-C951C519A058}" srcOrd="1" destOrd="0" presId="urn:microsoft.com/office/officeart/2005/8/layout/chevron1"/>
    <dgm:cxn modelId="{FF33B39F-D6DA-449C-8652-4C87C56982A5}" type="presParOf" srcId="{D1A88587-9EA4-4CAA-B942-A015F316A9E3}" destId="{DF5437B4-2F83-48E4-8CE4-AD20D03227F6}" srcOrd="2" destOrd="0" presId="urn:microsoft.com/office/officeart/2005/8/layout/chevron1"/>
    <dgm:cxn modelId="{295D2345-3056-4CEC-BF9A-C136BB0C4F80}" type="presParOf" srcId="{D1A88587-9EA4-4CAA-B942-A015F316A9E3}" destId="{80F38D5E-8961-4185-84C6-6A718305B906}" srcOrd="3" destOrd="0" presId="urn:microsoft.com/office/officeart/2005/8/layout/chevron1"/>
    <dgm:cxn modelId="{635EA64A-B512-44CB-A7CA-D4DA721FC235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C9CB9-8733-440F-A09F-D8EA5C3BA3FE}" type="presOf" srcId="{F8811B6D-0E9C-4CFD-9495-3DDB25E64EFC}" destId="{D1A88587-9EA4-4CAA-B942-A015F316A9E3}" srcOrd="0" destOrd="0" presId="urn:microsoft.com/office/officeart/2005/8/layout/chevron1"/>
    <dgm:cxn modelId="{691CDDE4-2183-439E-81A1-FA018F37C1E0}" type="presOf" srcId="{46E4248A-F5A5-46B6-8388-3AC67FF87D03}" destId="{E6E63DE6-786F-4EAC-BB2F-A56742FDA2C1}" srcOrd="0" destOrd="0" presId="urn:microsoft.com/office/officeart/2005/8/layout/chevron1"/>
    <dgm:cxn modelId="{1D16F6C7-B726-4322-B585-38EDFFD104BD}" type="presOf" srcId="{506EA571-5557-4FBE-B1B4-402091A87073}" destId="{DF5437B4-2F83-48E4-8CE4-AD20D03227F6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CF3E564A-1AAB-4B31-8D96-98E09FED6E55}" type="presOf" srcId="{CF94456A-E0EB-4E2D-BE01-7E1F779732E1}" destId="{8B83DEC0-EE87-45BD-B382-8A15397EE834}" srcOrd="0" destOrd="0" presId="urn:microsoft.com/office/officeart/2005/8/layout/chevron1"/>
    <dgm:cxn modelId="{B3BE33EB-C6B3-49A7-BF1D-D5ECEF611293}" type="presParOf" srcId="{D1A88587-9EA4-4CAA-B942-A015F316A9E3}" destId="{8B83DEC0-EE87-45BD-B382-8A15397EE834}" srcOrd="0" destOrd="0" presId="urn:microsoft.com/office/officeart/2005/8/layout/chevron1"/>
    <dgm:cxn modelId="{4CE6A0D8-938F-41CA-A2DC-23F7EE31C6BC}" type="presParOf" srcId="{D1A88587-9EA4-4CAA-B942-A015F316A9E3}" destId="{8128343D-2556-4EF5-AE80-C951C519A058}" srcOrd="1" destOrd="0" presId="urn:microsoft.com/office/officeart/2005/8/layout/chevron1"/>
    <dgm:cxn modelId="{F2CBAABC-092A-489B-B3D7-E1C2634EEC3C}" type="presParOf" srcId="{D1A88587-9EA4-4CAA-B942-A015F316A9E3}" destId="{DF5437B4-2F83-48E4-8CE4-AD20D03227F6}" srcOrd="2" destOrd="0" presId="urn:microsoft.com/office/officeart/2005/8/layout/chevron1"/>
    <dgm:cxn modelId="{EF94615B-7D72-444A-957F-50749C7C69CD}" type="presParOf" srcId="{D1A88587-9EA4-4CAA-B942-A015F316A9E3}" destId="{80F38D5E-8961-4185-84C6-6A718305B906}" srcOrd="3" destOrd="0" presId="urn:microsoft.com/office/officeart/2005/8/layout/chevron1"/>
    <dgm:cxn modelId="{5D083DED-3363-48E6-9D9B-FDD32FD5FCE6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63D4D1-0EAE-4C22-B5A6-D90846272188}" type="presOf" srcId="{CF94456A-E0EB-4E2D-BE01-7E1F779732E1}" destId="{8B83DEC0-EE87-45BD-B382-8A15397EE834}" srcOrd="0" destOrd="0" presId="urn:microsoft.com/office/officeart/2005/8/layout/chevron1"/>
    <dgm:cxn modelId="{32DA5960-BD12-4FE6-B8EF-51D22E619049}" type="presOf" srcId="{F8811B6D-0E9C-4CFD-9495-3DDB25E64EFC}" destId="{D1A88587-9EA4-4CAA-B942-A015F316A9E3}" srcOrd="0" destOrd="0" presId="urn:microsoft.com/office/officeart/2005/8/layout/chevron1"/>
    <dgm:cxn modelId="{09BE41FD-6535-4254-A746-FE7E5523B620}" type="presOf" srcId="{46E4248A-F5A5-46B6-8388-3AC67FF87D03}" destId="{E6E63DE6-786F-4EAC-BB2F-A56742FDA2C1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F4616B41-FE00-4396-9D2C-08B8F16334A6}" type="presOf" srcId="{506EA571-5557-4FBE-B1B4-402091A87073}" destId="{DF5437B4-2F83-48E4-8CE4-AD20D03227F6}" srcOrd="0" destOrd="0" presId="urn:microsoft.com/office/officeart/2005/8/layout/chevron1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7F872DEE-D455-4040-9158-AA633B21EC0E}" type="presParOf" srcId="{D1A88587-9EA4-4CAA-B942-A015F316A9E3}" destId="{8B83DEC0-EE87-45BD-B382-8A15397EE834}" srcOrd="0" destOrd="0" presId="urn:microsoft.com/office/officeart/2005/8/layout/chevron1"/>
    <dgm:cxn modelId="{B82C6208-64A8-4E7C-AE37-3D251923385D}" type="presParOf" srcId="{D1A88587-9EA4-4CAA-B942-A015F316A9E3}" destId="{8128343D-2556-4EF5-AE80-C951C519A058}" srcOrd="1" destOrd="0" presId="urn:microsoft.com/office/officeart/2005/8/layout/chevron1"/>
    <dgm:cxn modelId="{C8E7E995-1FE9-4466-A7A2-7A7CD029C5EB}" type="presParOf" srcId="{D1A88587-9EA4-4CAA-B942-A015F316A9E3}" destId="{DF5437B4-2F83-48E4-8CE4-AD20D03227F6}" srcOrd="2" destOrd="0" presId="urn:microsoft.com/office/officeart/2005/8/layout/chevron1"/>
    <dgm:cxn modelId="{9157809E-7B35-4EFF-8895-DBC4C4820FC8}" type="presParOf" srcId="{D1A88587-9EA4-4CAA-B942-A015F316A9E3}" destId="{80F38D5E-8961-4185-84C6-6A718305B906}" srcOrd="3" destOrd="0" presId="urn:microsoft.com/office/officeart/2005/8/layout/chevron1"/>
    <dgm:cxn modelId="{11E54416-5928-4A06-931A-CEF13729587E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EBCB6-8ABF-4B52-8DF6-6CD1A05F9AFD}" type="presOf" srcId="{506EA571-5557-4FBE-B1B4-402091A87073}" destId="{DF5437B4-2F83-48E4-8CE4-AD20D03227F6}" srcOrd="0" destOrd="0" presId="urn:microsoft.com/office/officeart/2005/8/layout/chevron1"/>
    <dgm:cxn modelId="{C68E4A78-9866-4D68-8D17-3D29671C8237}" type="presOf" srcId="{CF94456A-E0EB-4E2D-BE01-7E1F779732E1}" destId="{8B83DEC0-EE87-45BD-B382-8A15397EE834}" srcOrd="0" destOrd="0" presId="urn:microsoft.com/office/officeart/2005/8/layout/chevron1"/>
    <dgm:cxn modelId="{95884560-44A4-418E-AD93-17BC990452BA}" type="presOf" srcId="{F8811B6D-0E9C-4CFD-9495-3DDB25E64EFC}" destId="{D1A88587-9EA4-4CAA-B942-A015F316A9E3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8B2160CA-3AB9-4297-A8A5-BEAE006C2139}" type="presOf" srcId="{46E4248A-F5A5-46B6-8388-3AC67FF87D03}" destId="{E6E63DE6-786F-4EAC-BB2F-A56742FDA2C1}" srcOrd="0" destOrd="0" presId="urn:microsoft.com/office/officeart/2005/8/layout/chevron1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F45E30E9-6AD5-47F3-A577-43098AC97630}" type="presParOf" srcId="{D1A88587-9EA4-4CAA-B942-A015F316A9E3}" destId="{8B83DEC0-EE87-45BD-B382-8A15397EE834}" srcOrd="0" destOrd="0" presId="urn:microsoft.com/office/officeart/2005/8/layout/chevron1"/>
    <dgm:cxn modelId="{16C642B3-316F-4C3E-A195-1254F5166E4A}" type="presParOf" srcId="{D1A88587-9EA4-4CAA-B942-A015F316A9E3}" destId="{8128343D-2556-4EF5-AE80-C951C519A058}" srcOrd="1" destOrd="0" presId="urn:microsoft.com/office/officeart/2005/8/layout/chevron1"/>
    <dgm:cxn modelId="{C3096D33-48C3-4343-BB65-F1AE47E02323}" type="presParOf" srcId="{D1A88587-9EA4-4CAA-B942-A015F316A9E3}" destId="{DF5437B4-2F83-48E4-8CE4-AD20D03227F6}" srcOrd="2" destOrd="0" presId="urn:microsoft.com/office/officeart/2005/8/layout/chevron1"/>
    <dgm:cxn modelId="{4E19D966-027A-45A5-8611-CD43793EEF71}" type="presParOf" srcId="{D1A88587-9EA4-4CAA-B942-A015F316A9E3}" destId="{80F38D5E-8961-4185-84C6-6A718305B906}" srcOrd="3" destOrd="0" presId="urn:microsoft.com/office/officeart/2005/8/layout/chevron1"/>
    <dgm:cxn modelId="{C4EBC168-1834-475E-94EE-BF80260C317C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0BF71-22D7-460B-977D-9AF08EB6F1F0}" type="presOf" srcId="{506EA571-5557-4FBE-B1B4-402091A87073}" destId="{DF5437B4-2F83-48E4-8CE4-AD20D03227F6}" srcOrd="0" destOrd="0" presId="urn:microsoft.com/office/officeart/2005/8/layout/chevron1"/>
    <dgm:cxn modelId="{631D370F-6B48-4799-BCCD-E8939F9CED13}" type="presOf" srcId="{CF94456A-E0EB-4E2D-BE01-7E1F779732E1}" destId="{8B83DEC0-EE87-45BD-B382-8A15397EE834}" srcOrd="0" destOrd="0" presId="urn:microsoft.com/office/officeart/2005/8/layout/chevron1"/>
    <dgm:cxn modelId="{451BBE99-F1F3-41E8-9389-BC55F90E6C55}" type="presOf" srcId="{F8811B6D-0E9C-4CFD-9495-3DDB25E64EFC}" destId="{D1A88587-9EA4-4CAA-B942-A015F316A9E3}" srcOrd="0" destOrd="0" presId="urn:microsoft.com/office/officeart/2005/8/layout/chevron1"/>
    <dgm:cxn modelId="{4AC5E96D-29AA-426A-89FC-1677B3B0D791}" type="presOf" srcId="{46E4248A-F5A5-46B6-8388-3AC67FF87D03}" destId="{E6E63DE6-786F-4EAC-BB2F-A56742FDA2C1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AA6BA2FE-3C30-4379-8CC6-9B40B43E84B2}" type="presParOf" srcId="{D1A88587-9EA4-4CAA-B942-A015F316A9E3}" destId="{8B83DEC0-EE87-45BD-B382-8A15397EE834}" srcOrd="0" destOrd="0" presId="urn:microsoft.com/office/officeart/2005/8/layout/chevron1"/>
    <dgm:cxn modelId="{85C5FF5E-F979-4078-BAC2-E00C448FB96C}" type="presParOf" srcId="{D1A88587-9EA4-4CAA-B942-A015F316A9E3}" destId="{8128343D-2556-4EF5-AE80-C951C519A058}" srcOrd="1" destOrd="0" presId="urn:microsoft.com/office/officeart/2005/8/layout/chevron1"/>
    <dgm:cxn modelId="{9520B18F-861C-4501-A9CA-99232F0CCC47}" type="presParOf" srcId="{D1A88587-9EA4-4CAA-B942-A015F316A9E3}" destId="{DF5437B4-2F83-48E4-8CE4-AD20D03227F6}" srcOrd="2" destOrd="0" presId="urn:microsoft.com/office/officeart/2005/8/layout/chevron1"/>
    <dgm:cxn modelId="{7118D145-42B5-41CD-A83E-E805DE90D64D}" type="presParOf" srcId="{D1A88587-9EA4-4CAA-B942-A015F316A9E3}" destId="{80F38D5E-8961-4185-84C6-6A718305B906}" srcOrd="3" destOrd="0" presId="urn:microsoft.com/office/officeart/2005/8/layout/chevron1"/>
    <dgm:cxn modelId="{DE7D1EAE-1562-4423-8EF6-3F9F2DE78F6C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811B6D-0E9C-4CFD-9495-3DDB25E64E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94456A-E0EB-4E2D-BE01-7E1F779732E1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9D4B5F9-89C0-4DA7-92F0-827C45109E07}" type="parTrans" cxnId="{EE315F6A-92F0-4C72-9236-59B4D527CF34}">
      <dgm:prSet/>
      <dgm:spPr/>
      <dgm:t>
        <a:bodyPr/>
        <a:lstStyle/>
        <a:p>
          <a:endParaRPr lang="en-US"/>
        </a:p>
      </dgm:t>
    </dgm:pt>
    <dgm:pt modelId="{2F1CBC10-34C5-4198-BDEA-E3C72F7A0EC0}" type="sibTrans" cxnId="{EE315F6A-92F0-4C72-9236-59B4D527CF34}">
      <dgm:prSet/>
      <dgm:spPr/>
      <dgm:t>
        <a:bodyPr/>
        <a:lstStyle/>
        <a:p>
          <a:endParaRPr lang="en-US"/>
        </a:p>
      </dgm:t>
    </dgm:pt>
    <dgm:pt modelId="{506EA571-5557-4FBE-B1B4-402091A87073}">
      <dgm:prSet phldrT="[Text]"/>
      <dgm:spPr>
        <a:solidFill>
          <a:srgbClr val="A0D3EC"/>
        </a:solidFill>
      </dgm:spPr>
      <dgm:t>
        <a:bodyPr/>
        <a:lstStyle/>
        <a:p>
          <a:r>
            <a:rPr lang="en-US" dirty="0" smtClean="0"/>
            <a:t>Selection &amp; Wrangling</a:t>
          </a:r>
          <a:endParaRPr lang="en-US" dirty="0"/>
        </a:p>
      </dgm:t>
    </dgm:pt>
    <dgm:pt modelId="{49ECDAD9-763B-43BC-82DB-0536A36332D1}" type="parTrans" cxnId="{1E851EF5-D87F-4FFC-9484-8B54E452299B}">
      <dgm:prSet/>
      <dgm:spPr/>
      <dgm:t>
        <a:bodyPr/>
        <a:lstStyle/>
        <a:p>
          <a:endParaRPr lang="en-US"/>
        </a:p>
      </dgm:t>
    </dgm:pt>
    <dgm:pt modelId="{001E51C2-DCAF-474E-8C6F-C8BBCE5EE9AB}" type="sibTrans" cxnId="{1E851EF5-D87F-4FFC-9484-8B54E452299B}">
      <dgm:prSet/>
      <dgm:spPr/>
      <dgm:t>
        <a:bodyPr/>
        <a:lstStyle/>
        <a:p>
          <a:endParaRPr lang="en-US"/>
        </a:p>
      </dgm:t>
    </dgm:pt>
    <dgm:pt modelId="{46E4248A-F5A5-46B6-8388-3AC67FF87D0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06AC36A0-4359-4384-A18E-90A3001843CD}" type="parTrans" cxnId="{EB987D60-E6CF-4479-B695-5FBBA3EB99EE}">
      <dgm:prSet/>
      <dgm:spPr/>
      <dgm:t>
        <a:bodyPr/>
        <a:lstStyle/>
        <a:p>
          <a:endParaRPr lang="en-US"/>
        </a:p>
      </dgm:t>
    </dgm:pt>
    <dgm:pt modelId="{EFE120DE-6166-44FF-A413-23ADC90F3B08}" type="sibTrans" cxnId="{EB987D60-E6CF-4479-B695-5FBBA3EB99EE}">
      <dgm:prSet/>
      <dgm:spPr/>
      <dgm:t>
        <a:bodyPr/>
        <a:lstStyle/>
        <a:p>
          <a:endParaRPr lang="en-US"/>
        </a:p>
      </dgm:t>
    </dgm:pt>
    <dgm:pt modelId="{D1A88587-9EA4-4CAA-B942-A015F316A9E3}" type="pres">
      <dgm:prSet presAssocID="{F8811B6D-0E9C-4CFD-9495-3DDB25E64EFC}" presName="Name0" presStyleCnt="0">
        <dgm:presLayoutVars>
          <dgm:dir/>
          <dgm:animLvl val="lvl"/>
          <dgm:resizeHandles val="exact"/>
        </dgm:presLayoutVars>
      </dgm:prSet>
      <dgm:spPr/>
    </dgm:pt>
    <dgm:pt modelId="{8B83DEC0-EE87-45BD-B382-8A15397EE834}" type="pres">
      <dgm:prSet presAssocID="{CF94456A-E0EB-4E2D-BE01-7E1F779732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343D-2556-4EF5-AE80-C951C519A058}" type="pres">
      <dgm:prSet presAssocID="{2F1CBC10-34C5-4198-BDEA-E3C72F7A0EC0}" presName="parTxOnlySpace" presStyleCnt="0"/>
      <dgm:spPr/>
    </dgm:pt>
    <dgm:pt modelId="{DF5437B4-2F83-48E4-8CE4-AD20D03227F6}" type="pres">
      <dgm:prSet presAssocID="{506EA571-5557-4FBE-B1B4-402091A870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38D5E-8961-4185-84C6-6A718305B906}" type="pres">
      <dgm:prSet presAssocID="{001E51C2-DCAF-474E-8C6F-C8BBCE5EE9AB}" presName="parTxOnlySpace" presStyleCnt="0"/>
      <dgm:spPr/>
    </dgm:pt>
    <dgm:pt modelId="{E6E63DE6-786F-4EAC-BB2F-A56742FDA2C1}" type="pres">
      <dgm:prSet presAssocID="{46E4248A-F5A5-46B6-8388-3AC67FF87D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A9449-AA8D-4A9B-816D-BA90380FD31E}" type="presOf" srcId="{46E4248A-F5A5-46B6-8388-3AC67FF87D03}" destId="{E6E63DE6-786F-4EAC-BB2F-A56742FDA2C1}" srcOrd="0" destOrd="0" presId="urn:microsoft.com/office/officeart/2005/8/layout/chevron1"/>
    <dgm:cxn modelId="{1F2B0709-3EAA-4484-A3DE-6532365F58BD}" type="presOf" srcId="{F8811B6D-0E9C-4CFD-9495-3DDB25E64EFC}" destId="{D1A88587-9EA4-4CAA-B942-A015F316A9E3}" srcOrd="0" destOrd="0" presId="urn:microsoft.com/office/officeart/2005/8/layout/chevron1"/>
    <dgm:cxn modelId="{1E851EF5-D87F-4FFC-9484-8B54E452299B}" srcId="{F8811B6D-0E9C-4CFD-9495-3DDB25E64EFC}" destId="{506EA571-5557-4FBE-B1B4-402091A87073}" srcOrd="1" destOrd="0" parTransId="{49ECDAD9-763B-43BC-82DB-0536A36332D1}" sibTransId="{001E51C2-DCAF-474E-8C6F-C8BBCE5EE9AB}"/>
    <dgm:cxn modelId="{EE315F6A-92F0-4C72-9236-59B4D527CF34}" srcId="{F8811B6D-0E9C-4CFD-9495-3DDB25E64EFC}" destId="{CF94456A-E0EB-4E2D-BE01-7E1F779732E1}" srcOrd="0" destOrd="0" parTransId="{09D4B5F9-89C0-4DA7-92F0-827C45109E07}" sibTransId="{2F1CBC10-34C5-4198-BDEA-E3C72F7A0EC0}"/>
    <dgm:cxn modelId="{EFC3CBC5-6773-492F-BE9F-4C04C0E9A5BC}" type="presOf" srcId="{CF94456A-E0EB-4E2D-BE01-7E1F779732E1}" destId="{8B83DEC0-EE87-45BD-B382-8A15397EE834}" srcOrd="0" destOrd="0" presId="urn:microsoft.com/office/officeart/2005/8/layout/chevron1"/>
    <dgm:cxn modelId="{EB987D60-E6CF-4479-B695-5FBBA3EB99EE}" srcId="{F8811B6D-0E9C-4CFD-9495-3DDB25E64EFC}" destId="{46E4248A-F5A5-46B6-8388-3AC67FF87D03}" srcOrd="2" destOrd="0" parTransId="{06AC36A0-4359-4384-A18E-90A3001843CD}" sibTransId="{EFE120DE-6166-44FF-A413-23ADC90F3B08}"/>
    <dgm:cxn modelId="{0F24D12C-CF3A-4E10-8FAF-853D921FC297}" type="presOf" srcId="{506EA571-5557-4FBE-B1B4-402091A87073}" destId="{DF5437B4-2F83-48E4-8CE4-AD20D03227F6}" srcOrd="0" destOrd="0" presId="urn:microsoft.com/office/officeart/2005/8/layout/chevron1"/>
    <dgm:cxn modelId="{2BF16E02-4BC7-48A4-B59C-CCC38150D3A6}" type="presParOf" srcId="{D1A88587-9EA4-4CAA-B942-A015F316A9E3}" destId="{8B83DEC0-EE87-45BD-B382-8A15397EE834}" srcOrd="0" destOrd="0" presId="urn:microsoft.com/office/officeart/2005/8/layout/chevron1"/>
    <dgm:cxn modelId="{09251605-61AE-4C4C-B0EB-C3BA67FCB0EF}" type="presParOf" srcId="{D1A88587-9EA4-4CAA-B942-A015F316A9E3}" destId="{8128343D-2556-4EF5-AE80-C951C519A058}" srcOrd="1" destOrd="0" presId="urn:microsoft.com/office/officeart/2005/8/layout/chevron1"/>
    <dgm:cxn modelId="{14539928-A4CA-4D91-ABC7-9C3FD8B62B25}" type="presParOf" srcId="{D1A88587-9EA4-4CAA-B942-A015F316A9E3}" destId="{DF5437B4-2F83-48E4-8CE4-AD20D03227F6}" srcOrd="2" destOrd="0" presId="urn:microsoft.com/office/officeart/2005/8/layout/chevron1"/>
    <dgm:cxn modelId="{C47E2152-3EC3-4CDA-BC7C-28AB292D0D14}" type="presParOf" srcId="{D1A88587-9EA4-4CAA-B942-A015F316A9E3}" destId="{80F38D5E-8961-4185-84C6-6A718305B906}" srcOrd="3" destOrd="0" presId="urn:microsoft.com/office/officeart/2005/8/layout/chevron1"/>
    <dgm:cxn modelId="{138E1979-5D77-4C99-A0A6-4BDD6A76A80C}" type="presParOf" srcId="{D1A88587-9EA4-4CAA-B942-A015F316A9E3}" destId="{E6E63DE6-786F-4EAC-BB2F-A56742FDA2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76222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62918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8147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8171" y="0"/>
        <a:ext cx="2147533" cy="173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DEC0-EE87-45BD-B382-8A15397EE834}">
      <dsp:nvSpPr>
        <dsp:cNvPr id="0" name=""/>
        <dsp:cNvSpPr/>
      </dsp:nvSpPr>
      <dsp:spPr>
        <a:xfrm>
          <a:off x="1905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>
        <a:off x="88601" y="0"/>
        <a:ext cx="2147533" cy="173391"/>
      </dsp:txXfrm>
    </dsp:sp>
    <dsp:sp modelId="{DF5437B4-2F83-48E4-8CE4-AD20D03227F6}">
      <dsp:nvSpPr>
        <dsp:cNvPr id="0" name=""/>
        <dsp:cNvSpPr/>
      </dsp:nvSpPr>
      <dsp:spPr>
        <a:xfrm>
          <a:off x="2090737" y="0"/>
          <a:ext cx="2320924" cy="173391"/>
        </a:xfrm>
        <a:prstGeom prst="chevron">
          <a:avLst/>
        </a:prstGeom>
        <a:solidFill>
          <a:srgbClr val="A0D3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&amp; Wrangling</a:t>
          </a:r>
          <a:endParaRPr lang="en-US" sz="1000" kern="1200" dirty="0"/>
        </a:p>
      </dsp:txBody>
      <dsp:txXfrm>
        <a:off x="2177433" y="0"/>
        <a:ext cx="2147533" cy="173391"/>
      </dsp:txXfrm>
    </dsp:sp>
    <dsp:sp modelId="{E6E63DE6-786F-4EAC-BB2F-A56742FDA2C1}">
      <dsp:nvSpPr>
        <dsp:cNvPr id="0" name=""/>
        <dsp:cNvSpPr/>
      </dsp:nvSpPr>
      <dsp:spPr>
        <a:xfrm>
          <a:off x="4179570" y="0"/>
          <a:ext cx="2320924" cy="17339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266266" y="0"/>
        <a:ext cx="2147533" cy="173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260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57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69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88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3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42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1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7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4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hyperlink" Target="https://data.austintexas.gov/Utilities-and-City-Services/311-Unified-Data/i26j-ai4z" TargetMode="External"/><Relationship Id="rId5" Type="http://schemas.openxmlformats.org/officeDocument/2006/relationships/hyperlink" Target="https://www.kaggle.com/grubenm/austin-weather/version/2/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hyperlink" Target="http://austintexas.gov/page/common-code-violation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6.xml"/><Relationship Id="rId6" Type="http://schemas.openxmlformats.org/officeDocument/2006/relationships/diagramLayout" Target="../diagrams/layout6.xml"/><Relationship Id="rId7" Type="http://schemas.openxmlformats.org/officeDocument/2006/relationships/diagramQuickStyle" Target="../diagrams/quickStyle6.xml"/><Relationship Id="rId8" Type="http://schemas.openxmlformats.org/officeDocument/2006/relationships/diagramColors" Target="../diagrams/colors6.xml"/><Relationship Id="rId9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8.xml"/><Relationship Id="rId5" Type="http://schemas.openxmlformats.org/officeDocument/2006/relationships/diagramLayout" Target="../diagrams/layout8.xml"/><Relationship Id="rId6" Type="http://schemas.openxmlformats.org/officeDocument/2006/relationships/diagramQuickStyle" Target="../diagrams/quickStyle8.xml"/><Relationship Id="rId7" Type="http://schemas.openxmlformats.org/officeDocument/2006/relationships/diagramColors" Target="../diagrams/colors8.xml"/><Relationship Id="rId8" Type="http://schemas.microsoft.com/office/2007/relationships/diagramDrawing" Target="../diagrams/drawing8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3140" y="586418"/>
            <a:ext cx="4397827" cy="1320800"/>
          </a:xfrm>
          <a:prstGeom prst="rect">
            <a:avLst/>
          </a:prstGeom>
          <a:noFill/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8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r>
              <a:rPr lang="en" sz="13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" sz="138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049930" y="2627307"/>
            <a:ext cx="2424247" cy="1933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" dirty="0" smtClean="0">
                <a:ln w="0"/>
                <a:solidFill>
                  <a:srgbClr val="0042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Leiwen Lin 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" dirty="0" smtClean="0">
                <a:ln w="0"/>
                <a:solidFill>
                  <a:srgbClr val="0042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HuitingTang 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" dirty="0" smtClean="0">
                <a:ln w="0"/>
                <a:solidFill>
                  <a:srgbClr val="0042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Xiaoli Zhao 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" dirty="0" smtClean="0">
                <a:ln w="0"/>
                <a:solidFill>
                  <a:srgbClr val="0042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Ziyi </a:t>
            </a:r>
            <a:r>
              <a:rPr lang="en" dirty="0">
                <a:ln w="0"/>
                <a:solidFill>
                  <a:srgbClr val="0042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Zhao</a:t>
            </a:r>
          </a:p>
        </p:txBody>
      </p:sp>
      <p:sp>
        <p:nvSpPr>
          <p:cNvPr id="4" name="Shape 54"/>
          <p:cNvSpPr txBox="1">
            <a:spLocks/>
          </p:cNvSpPr>
          <p:nvPr/>
        </p:nvSpPr>
        <p:spPr>
          <a:xfrm>
            <a:off x="4460967" y="304800"/>
            <a:ext cx="4361544" cy="657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" sz="57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" sz="13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" sz="138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1716026"/>
            <a:ext cx="3429949" cy="3427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8120" y="1424263"/>
            <a:ext cx="42354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60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8120" y="3368040"/>
            <a:ext cx="5074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A9E"/>
                </a:solidFill>
              </a:rPr>
              <a:t>Data Source:</a:t>
            </a:r>
          </a:p>
          <a:p>
            <a:endParaRPr lang="en-US" dirty="0" smtClean="0">
              <a:solidFill>
                <a:srgbClr val="005A9E"/>
              </a:solidFill>
            </a:endParaRPr>
          </a:p>
          <a:p>
            <a:r>
              <a:rPr lang="en-US" dirty="0" smtClean="0">
                <a:solidFill>
                  <a:srgbClr val="005A9E"/>
                </a:solidFill>
                <a:hlinkClick r:id="rId4"/>
              </a:rPr>
              <a:t>https</a:t>
            </a:r>
            <a:r>
              <a:rPr lang="en-US" dirty="0">
                <a:solidFill>
                  <a:srgbClr val="005A9E"/>
                </a:solidFill>
                <a:hlinkClick r:id="rId4"/>
              </a:rPr>
              <a:t>://</a:t>
            </a:r>
            <a:r>
              <a:rPr lang="en-US" dirty="0" smtClean="0">
                <a:solidFill>
                  <a:srgbClr val="005A9E"/>
                </a:solidFill>
                <a:hlinkClick r:id="rId4"/>
              </a:rPr>
              <a:t>data.austintexas.gov/Utilities-and-City-Services/311-Unified-Data/i26j-ai4z</a:t>
            </a:r>
            <a:endParaRPr lang="en-US" dirty="0" smtClean="0">
              <a:solidFill>
                <a:srgbClr val="005A9E"/>
              </a:solidFill>
            </a:endParaRPr>
          </a:p>
          <a:p>
            <a:endParaRPr lang="en-US" dirty="0">
              <a:solidFill>
                <a:srgbClr val="005A9E"/>
              </a:solidFill>
            </a:endParaRPr>
          </a:p>
          <a:p>
            <a:r>
              <a:rPr lang="en-US" dirty="0">
                <a:hlinkClick r:id="rId5"/>
              </a:rPr>
              <a:t>https://www.kaggle.com/grubenm/austin-weather/version/2/data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5A9E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3643" y="76862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24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Austin - 311 </a:t>
            </a:r>
            <a:r>
              <a:rPr lang="en" sz="2400" b="1" dirty="0">
                <a:solidFill>
                  <a:srgbClr val="0070C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Unified Data (Utilities and City Services)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6915" y="158864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24292E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"</a:t>
            </a:r>
            <a:r>
              <a:rPr lang="en" sz="1600" dirty="0">
                <a:solidFill>
                  <a:srgbClr val="24292E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Non-emergency 311 call systems, used increasingly in U.S. cities, offer a number of advantages. They give citizens a quick, convenient way to kvetch about problems in their neighborhoods, and get a response."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70C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Pattern of Service Type by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mfortaa"/>
              <a:buChar char="-"/>
            </a:pPr>
            <a:r>
              <a:rPr lang="en" sz="1600" dirty="0">
                <a:solidFill>
                  <a:srgbClr val="24292E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Month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mfortaa"/>
              <a:buChar char="-"/>
            </a:pPr>
            <a:r>
              <a:rPr lang="en" sz="1600" dirty="0">
                <a:solidFill>
                  <a:srgbClr val="24292E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Owning Department</a:t>
            </a:r>
          </a:p>
          <a:p>
            <a:pPr marL="457200" lvl="0" indent="-330200" rtl="0">
              <a:spcBef>
                <a:spcPts val="0"/>
              </a:spcBef>
              <a:buClr>
                <a:srgbClr val="24292E"/>
              </a:buClr>
              <a:buSzPts val="1600"/>
              <a:buFont typeface="Comfortaa"/>
              <a:buChar char="-"/>
            </a:pPr>
            <a:r>
              <a:rPr lang="en" sz="1600" dirty="0">
                <a:solidFill>
                  <a:srgbClr val="24292E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Methods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70C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Mainly use SQL, plotting charts in Plotly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0958986"/>
              </p:ext>
            </p:extLst>
          </p:nvPr>
        </p:nvGraphicFramePr>
        <p:xfrm>
          <a:off x="253643" y="347914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0" y="880486"/>
            <a:ext cx="9025746" cy="36189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>
                <a:solidFill>
                  <a:srgbClr val="0070C0"/>
                </a:solidFill>
              </a:rPr>
              <a:t>Utilities and City Services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>
                <a:solidFill>
                  <a:schemeClr val="tx1"/>
                </a:solidFill>
              </a:rPr>
              <a:t>Data </a:t>
            </a:r>
            <a:r>
              <a:rPr lang="en" dirty="0">
                <a:solidFill>
                  <a:schemeClr val="tx1"/>
                </a:solidFill>
              </a:rPr>
              <a:t>size: 160 MB, 344,794 Rows, 24 </a:t>
            </a:r>
            <a:r>
              <a:rPr lang="en" dirty="0" smtClean="0">
                <a:solidFill>
                  <a:schemeClr val="tx1"/>
                </a:solidFill>
              </a:rPr>
              <a:t>columns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>
                <a:solidFill>
                  <a:schemeClr val="tx1"/>
                </a:solidFill>
              </a:rPr>
              <a:t>City: Austin, Texas</a:t>
            </a:r>
            <a:endParaRPr lang="en"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Duration: 01/03/2014 to present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Each row is one piece of city service request transaction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Basic info of Service (SR number, Owning Department, etc.)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Location info (geographic coordinates, ZIP code, etc)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Time Info (Created Date,  Close_Date, etc.</a:t>
            </a:r>
            <a:br>
              <a:rPr lang="en" dirty="0">
                <a:solidFill>
                  <a:schemeClr val="tx1"/>
                </a:solidFill>
              </a:rPr>
            </a:br>
            <a:endParaRPr lang="en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>
                <a:solidFill>
                  <a:srgbClr val="0070C0"/>
                </a:solidFill>
              </a:rPr>
              <a:t>Data Wrangling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Relative clean without missing value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Pandas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Retype</a:t>
            </a:r>
          </a:p>
          <a:p>
            <a:pPr marL="1371600" lvl="2" indent="-317500" rtl="0">
              <a:spcBef>
                <a:spcPts val="0"/>
              </a:spcBef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Import into PostgreSQL	</a:t>
            </a:r>
            <a:r>
              <a:rPr lang="en" b="1" dirty="0"/>
              <a:t>	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buNone/>
            </a:pPr>
            <a:endParaRPr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7559238"/>
              </p:ext>
            </p:extLst>
          </p:nvPr>
        </p:nvGraphicFramePr>
        <p:xfrm>
          <a:off x="195586" y="262972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24614" y="50975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Star Schema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7" y="1322525"/>
            <a:ext cx="6215918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3678776"/>
              </p:ext>
            </p:extLst>
          </p:nvPr>
        </p:nvGraphicFramePr>
        <p:xfrm>
          <a:off x="224614" y="226918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82672" y="550059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759"/>
            <a:ext cx="8385645" cy="39481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4425853"/>
              </p:ext>
            </p:extLst>
          </p:nvPr>
        </p:nvGraphicFramePr>
        <p:xfrm>
          <a:off x="152400" y="169644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hlinkClick r:id="rId9"/>
          </p:cNvPr>
          <p:cNvSpPr/>
          <p:nvPr/>
        </p:nvSpPr>
        <p:spPr>
          <a:xfrm>
            <a:off x="152400" y="4673382"/>
            <a:ext cx="16065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5A9E"/>
                </a:solidFill>
              </a:rPr>
              <a:t>Austin </a:t>
            </a:r>
            <a:r>
              <a:rPr lang="en-US" altLang="zh-CN" sz="1100" dirty="0">
                <a:solidFill>
                  <a:srgbClr val="005A9E"/>
                </a:solidFill>
              </a:rPr>
              <a:t>Code Violations</a:t>
            </a:r>
            <a:endParaRPr lang="en-US" sz="1100" dirty="0">
              <a:solidFill>
                <a:srgbClr val="005A9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45143" y="642799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Cases by months</a:t>
            </a:r>
            <a:endParaRPr lang="en" dirty="0">
              <a:solidFill>
                <a:srgbClr val="0070C0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1" y="1445421"/>
            <a:ext cx="7927400" cy="352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76696594"/>
              </p:ext>
            </p:extLst>
          </p:nvPr>
        </p:nvGraphicFramePr>
        <p:xfrm>
          <a:off x="145143" y="239486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45143" y="584238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Augment: Temperature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1328300"/>
            <a:ext cx="6712323" cy="335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170" y="3243943"/>
            <a:ext cx="3520405" cy="17797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47334825"/>
              </p:ext>
            </p:extLst>
          </p:nvPr>
        </p:nvGraphicFramePr>
        <p:xfrm>
          <a:off x="145143" y="239486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81850" y="55766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>
                <a:solidFill>
                  <a:srgbClr val="0070C0"/>
                </a:solidFill>
              </a:rPr>
              <a:t>Cases by Owning </a:t>
            </a:r>
            <a:r>
              <a:rPr lang="en-US" altLang="zh-CN" dirty="0" smtClean="0">
                <a:solidFill>
                  <a:srgbClr val="0070C0"/>
                </a:solidFill>
              </a:rPr>
              <a:t>department</a:t>
            </a:r>
            <a:endParaRPr lang="en" dirty="0">
              <a:solidFill>
                <a:srgbClr val="0070C0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7653"/>
            <a:ext cx="6886607" cy="3664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28599289"/>
              </p:ext>
            </p:extLst>
          </p:nvPr>
        </p:nvGraphicFramePr>
        <p:xfrm>
          <a:off x="181850" y="176984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52400" y="546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mtClean="0">
                <a:solidFill>
                  <a:srgbClr val="0070C0"/>
                </a:solidFill>
              </a:rPr>
              <a:t>Numbers</a:t>
            </a:r>
            <a:r>
              <a:rPr lang="en" smtClean="0">
                <a:solidFill>
                  <a:srgbClr val="0070C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of cases by department</a:t>
            </a:r>
            <a:endParaRPr lang="en"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232284"/>
            <a:ext cx="78304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980875" y="2745950"/>
            <a:ext cx="539700" cy="184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301325" y="2809550"/>
            <a:ext cx="539700" cy="184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696900" y="2859500"/>
            <a:ext cx="539700" cy="184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9907851"/>
              </p:ext>
            </p:extLst>
          </p:nvPr>
        </p:nvGraphicFramePr>
        <p:xfrm>
          <a:off x="152400" y="260275"/>
          <a:ext cx="6502400" cy="17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219</Words>
  <Application>Microsoft Macintosh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Comfortaa</vt:lpstr>
      <vt:lpstr>Simple Light</vt:lpstr>
      <vt:lpstr>Project </vt:lpstr>
      <vt:lpstr>Austin - 311 Unified Data (Utilities and City Services)</vt:lpstr>
      <vt:lpstr>PowerPoint Presentation</vt:lpstr>
      <vt:lpstr>Star Schema</vt:lpstr>
      <vt:lpstr>Overview</vt:lpstr>
      <vt:lpstr>Cases by months</vt:lpstr>
      <vt:lpstr>Augment: Temperature</vt:lpstr>
      <vt:lpstr>Cases by Owning department</vt:lpstr>
      <vt:lpstr>Numbers of cases by department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cp:lastModifiedBy>Zhao, Ziyi</cp:lastModifiedBy>
  <cp:revision>14</cp:revision>
  <dcterms:modified xsi:type="dcterms:W3CDTF">2017-12-06T00:21:52Z</dcterms:modified>
</cp:coreProperties>
</file>