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92" r:id="rId6"/>
    <p:sldId id="283" r:id="rId7"/>
    <p:sldId id="284" r:id="rId8"/>
    <p:sldId id="298" r:id="rId9"/>
    <p:sldId id="285" r:id="rId10"/>
    <p:sldId id="286" r:id="rId11"/>
    <p:sldId id="287" r:id="rId12"/>
    <p:sldId id="288" r:id="rId13"/>
    <p:sldId id="294" r:id="rId14"/>
    <p:sldId id="289" r:id="rId15"/>
    <p:sldId id="299" r:id="rId16"/>
    <p:sldId id="295" r:id="rId17"/>
    <p:sldId id="290" r:id="rId18"/>
    <p:sldId id="300" r:id="rId19"/>
    <p:sldId id="296" r:id="rId20"/>
    <p:sldId id="301" r:id="rId21"/>
    <p:sldId id="291" r:id="rId22"/>
    <p:sldId id="297" r:id="rId23"/>
    <p:sldId id="282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E42"/>
    <a:srgbClr val="8C9FB1"/>
    <a:srgbClr val="043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35" autoAdjust="0"/>
    <p:restoredTop sz="96081" autoAdjust="0"/>
  </p:normalViewPr>
  <p:slideViewPr>
    <p:cSldViewPr snapToGrid="0" showGuides="1">
      <p:cViewPr varScale="1">
        <p:scale>
          <a:sx n="117" d="100"/>
          <a:sy n="117" d="100"/>
        </p:scale>
        <p:origin x="1746" y="114"/>
      </p:cViewPr>
      <p:guideLst/>
    </p:cSldViewPr>
  </p:slideViewPr>
  <p:outlineViewPr>
    <p:cViewPr>
      <p:scale>
        <a:sx n="33" d="100"/>
        <a:sy n="33" d="100"/>
      </p:scale>
      <p:origin x="0" y="-2784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13.03.2024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13.03.2024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28776"/>
            <a:ext cx="9144000" cy="5229225"/>
          </a:xfrm>
          <a:gradFill>
            <a:gsLst>
              <a:gs pos="50000">
                <a:schemeClr val="bg2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3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65" name="Bildplatzhalter 60">
            <a:extLst>
              <a:ext uri="{FF2B5EF4-FFF2-40B4-BE49-F238E27FC236}">
                <a16:creationId xmlns:a16="http://schemas.microsoft.com/office/drawing/2014/main" id="{F018B551-27B5-4B00-BF39-75279999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9144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1DC1BF-B7B9-4143-AFEB-7D1D6C73E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0123" y="3042516"/>
            <a:ext cx="3732625" cy="77296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495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Willkommen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29994FB-5DBF-40C3-99B7-BCB45F80FCBA}"/>
              </a:ext>
            </a:extLst>
          </p:cNvPr>
          <p:cNvSpPr/>
          <p:nvPr userDrawn="1"/>
        </p:nvSpPr>
        <p:spPr>
          <a:xfrm>
            <a:off x="388800" y="1196733"/>
            <a:ext cx="8757047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A67BB0E1-5E7F-46E5-9D87-74249FA80151}"/>
              </a:ext>
            </a:extLst>
          </p:cNvPr>
          <p:cNvGrpSpPr/>
          <p:nvPr userDrawn="1"/>
        </p:nvGrpSpPr>
        <p:grpSpPr>
          <a:xfrm>
            <a:off x="-292893" y="160153"/>
            <a:ext cx="250031" cy="136812"/>
            <a:chOff x="-133350" y="2711163"/>
            <a:chExt cx="333375" cy="136812"/>
          </a:xfrm>
        </p:grpSpPr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735EC3F0-D52F-43D8-9D20-FC4F70B192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D73E6E84-A759-4118-9971-2B614D3FE504}"/>
                </a:ext>
              </a:extLst>
            </p:cNvPr>
            <p:cNvSpPr txBox="1"/>
            <p:nvPr userDrawn="1"/>
          </p:nvSpPr>
          <p:spPr>
            <a:xfrm>
              <a:off x="-95973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F1FCC803-A93B-423F-B835-B52876B2721B}"/>
              </a:ext>
            </a:extLst>
          </p:cNvPr>
          <p:cNvGrpSpPr/>
          <p:nvPr userDrawn="1"/>
        </p:nvGrpSpPr>
        <p:grpSpPr>
          <a:xfrm>
            <a:off x="-292893" y="1131703"/>
            <a:ext cx="250031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94D29247-DB20-40F1-888F-155F9E5ABC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5E32A3F3-E989-43F3-A16F-94173C632533}"/>
                </a:ext>
              </a:extLst>
            </p:cNvPr>
            <p:cNvSpPr txBox="1"/>
            <p:nvPr userDrawn="1"/>
          </p:nvSpPr>
          <p:spPr>
            <a:xfrm>
              <a:off x="-95971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4D22F83-A0F5-4FE2-9D6C-012542F7E2B8}"/>
              </a:ext>
            </a:extLst>
          </p:cNvPr>
          <p:cNvGrpSpPr/>
          <p:nvPr userDrawn="1"/>
        </p:nvGrpSpPr>
        <p:grpSpPr>
          <a:xfrm>
            <a:off x="-292893" y="1491963"/>
            <a:ext cx="250031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A2BC1BF-6FE4-4475-BE69-6D37CBD51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88D7DDBE-C865-4F05-B6F5-3E2BBB15FDA7}"/>
                </a:ext>
              </a:extLst>
            </p:cNvPr>
            <p:cNvSpPr txBox="1"/>
            <p:nvPr userDrawn="1"/>
          </p:nvSpPr>
          <p:spPr>
            <a:xfrm>
              <a:off x="-95971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5BF365C6-4DF1-469F-A081-5BB981472333}"/>
              </a:ext>
            </a:extLst>
          </p:cNvPr>
          <p:cNvGrpSpPr/>
          <p:nvPr userDrawn="1"/>
        </p:nvGrpSpPr>
        <p:grpSpPr>
          <a:xfrm>
            <a:off x="-292893" y="3292188"/>
            <a:ext cx="250031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A1C573-E95F-4CC5-A4BE-0E74960DBC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02A35681-195F-407A-BB6C-7E3B4E241132}"/>
                </a:ext>
              </a:extLst>
            </p:cNvPr>
            <p:cNvSpPr txBox="1"/>
            <p:nvPr userDrawn="1"/>
          </p:nvSpPr>
          <p:spPr>
            <a:xfrm>
              <a:off x="-95971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F6DC0B3-1B79-4824-B73B-DC9B7AA77A08}"/>
              </a:ext>
            </a:extLst>
          </p:cNvPr>
          <p:cNvGrpSpPr/>
          <p:nvPr userDrawn="1"/>
        </p:nvGrpSpPr>
        <p:grpSpPr>
          <a:xfrm>
            <a:off x="-292893" y="6063963"/>
            <a:ext cx="250031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439D9EA3-D6F8-4D8A-8C91-B7BCDD4883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EF8776E0-353D-4DBE-918C-2BE4D9ED22C0}"/>
                </a:ext>
              </a:extLst>
            </p:cNvPr>
            <p:cNvSpPr txBox="1"/>
            <p:nvPr userDrawn="1"/>
          </p:nvSpPr>
          <p:spPr>
            <a:xfrm>
              <a:off x="-95970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EB1A981A-C15F-48BC-856D-45BFDE402164}"/>
              </a:ext>
            </a:extLst>
          </p:cNvPr>
          <p:cNvGrpSpPr/>
          <p:nvPr userDrawn="1"/>
        </p:nvGrpSpPr>
        <p:grpSpPr>
          <a:xfrm>
            <a:off x="-292893" y="6495763"/>
            <a:ext cx="250031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A1B7D91-52B4-4C4E-9872-DAE627C5BD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DD5301F3-CDC0-4F62-A7F3-64DF1FAFB6C3}"/>
                </a:ext>
              </a:extLst>
            </p:cNvPr>
            <p:cNvSpPr txBox="1"/>
            <p:nvPr userDrawn="1"/>
          </p:nvSpPr>
          <p:spPr>
            <a:xfrm>
              <a:off x="-95969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C5363AC9-A7FE-4ED9-A4AE-BF1F41479440}"/>
              </a:ext>
            </a:extLst>
          </p:cNvPr>
          <p:cNvGrpSpPr/>
          <p:nvPr userDrawn="1"/>
        </p:nvGrpSpPr>
        <p:grpSpPr>
          <a:xfrm rot="16200000">
            <a:off x="169567" y="-282035"/>
            <a:ext cx="333375" cy="102606"/>
            <a:chOff x="-133350" y="2711167"/>
            <a:chExt cx="333375" cy="136808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A5C058E5-1B77-4F37-8A90-6C2DB0C9F0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3F3FD432-7B0C-441D-887D-260F088129D6}"/>
                </a:ext>
              </a:extLst>
            </p:cNvPr>
            <p:cNvSpPr txBox="1"/>
            <p:nvPr userDrawn="1"/>
          </p:nvSpPr>
          <p:spPr>
            <a:xfrm>
              <a:off x="-63646" y="2711167"/>
              <a:ext cx="193964" cy="1249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1D3348D-CD05-48E5-89ED-528A62DA8118}"/>
              </a:ext>
            </a:extLst>
          </p:cNvPr>
          <p:cNvGrpSpPr/>
          <p:nvPr userDrawn="1"/>
        </p:nvGrpSpPr>
        <p:grpSpPr>
          <a:xfrm rot="16200000">
            <a:off x="4273057" y="-282036"/>
            <a:ext cx="333375" cy="102603"/>
            <a:chOff x="-133350" y="2711171"/>
            <a:chExt cx="333375" cy="136804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8C904B9B-CFB8-4878-BE89-64B7783A68C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15810B6-1DFF-43DE-849F-E24988A1AC21}"/>
                </a:ext>
              </a:extLst>
            </p:cNvPr>
            <p:cNvSpPr txBox="1"/>
            <p:nvPr userDrawn="1"/>
          </p:nvSpPr>
          <p:spPr>
            <a:xfrm>
              <a:off x="-63643" y="2711171"/>
              <a:ext cx="193964" cy="1249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FDE3FDD-B76C-49E7-81B4-7302EAE01430}"/>
              </a:ext>
            </a:extLst>
          </p:cNvPr>
          <p:cNvGrpSpPr/>
          <p:nvPr userDrawn="1"/>
        </p:nvGrpSpPr>
        <p:grpSpPr>
          <a:xfrm>
            <a:off x="4652949" y="-397424"/>
            <a:ext cx="93680" cy="333375"/>
            <a:chOff x="6416679" y="-397424"/>
            <a:chExt cx="124907" cy="333375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CC2966EC-F4C0-41FC-88ED-2E5F725EA0B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92230FDE-430C-429C-A396-DFCEF2CE147E}"/>
                </a:ext>
              </a:extLst>
            </p:cNvPr>
            <p:cNvSpPr txBox="1"/>
            <p:nvPr userDrawn="1"/>
          </p:nvSpPr>
          <p:spPr>
            <a:xfrm rot="16200000">
              <a:off x="6382151" y="-293191"/>
              <a:ext cx="193964" cy="1249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53056242-C21F-4347-8E6E-305C959935E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405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A954A2AB-7A1B-4F20-8556-0C283B584BE2}"/>
              </a:ext>
            </a:extLst>
          </p:cNvPr>
          <p:cNvGrpSpPr/>
          <p:nvPr userDrawn="1"/>
        </p:nvGrpSpPr>
        <p:grpSpPr>
          <a:xfrm rot="16200000">
            <a:off x="8543829" y="-282039"/>
            <a:ext cx="333375" cy="102600"/>
            <a:chOff x="-133350" y="2711175"/>
            <a:chExt cx="333375" cy="136800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C31D32E9-A207-4C49-AAE0-5A541EE5B5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0027A521-04C3-4807-A55B-38087BBBA705}"/>
                </a:ext>
              </a:extLst>
            </p:cNvPr>
            <p:cNvSpPr txBox="1"/>
            <p:nvPr userDrawn="1"/>
          </p:nvSpPr>
          <p:spPr>
            <a:xfrm>
              <a:off x="-63640" y="2711175"/>
              <a:ext cx="193964" cy="1249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88" name="Freihandform: Form 87">
            <a:extLst>
              <a:ext uri="{FF2B5EF4-FFF2-40B4-BE49-F238E27FC236}">
                <a16:creationId xmlns:a16="http://schemas.microsoft.com/office/drawing/2014/main" id="{32A9FC5C-493F-49C1-98F3-CCD0749E4F46}"/>
              </a:ext>
            </a:extLst>
          </p:cNvPr>
          <p:cNvSpPr/>
          <p:nvPr userDrawn="1"/>
        </p:nvSpPr>
        <p:spPr>
          <a:xfrm>
            <a:off x="7352747" y="300703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90" name="Grafik 3">
            <a:extLst>
              <a:ext uri="{FF2B5EF4-FFF2-40B4-BE49-F238E27FC236}">
                <a16:creationId xmlns:a16="http://schemas.microsoft.com/office/drawing/2014/main" id="{4ADEAF76-AD0A-4156-897E-5196114BAC0B}"/>
              </a:ext>
            </a:extLst>
          </p:cNvPr>
          <p:cNvGrpSpPr/>
          <p:nvPr userDrawn="1"/>
        </p:nvGrpSpPr>
        <p:grpSpPr>
          <a:xfrm>
            <a:off x="380207" y="293688"/>
            <a:ext cx="2594512" cy="327278"/>
            <a:chOff x="2242184" y="2525076"/>
            <a:chExt cx="7709534" cy="972502"/>
          </a:xfrm>
          <a:solidFill>
            <a:schemeClr val="tx1"/>
          </a:solidFill>
        </p:grpSpPr>
        <p:sp>
          <p:nvSpPr>
            <p:cNvPr id="191" name="Freihandform: Form 190">
              <a:extLst>
                <a:ext uri="{FF2B5EF4-FFF2-40B4-BE49-F238E27FC236}">
                  <a16:creationId xmlns:a16="http://schemas.microsoft.com/office/drawing/2014/main" id="{D792344F-E16E-46B0-8254-E5D6F1269D32}"/>
                </a:ext>
              </a:extLst>
            </p:cNvPr>
            <p:cNvSpPr/>
            <p:nvPr/>
          </p:nvSpPr>
          <p:spPr>
            <a:xfrm>
              <a:off x="2269806" y="2545079"/>
              <a:ext cx="232409" cy="369569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2" name="Freihandform: Form 191">
              <a:extLst>
                <a:ext uri="{FF2B5EF4-FFF2-40B4-BE49-F238E27FC236}">
                  <a16:creationId xmlns:a16="http://schemas.microsoft.com/office/drawing/2014/main" id="{37BDA980-777A-48C6-B791-4FE5C214BB5B}"/>
                </a:ext>
              </a:extLst>
            </p:cNvPr>
            <p:cNvSpPr/>
            <p:nvPr/>
          </p:nvSpPr>
          <p:spPr>
            <a:xfrm>
              <a:off x="2538412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3" name="Freihandform: Form 192">
              <a:extLst>
                <a:ext uri="{FF2B5EF4-FFF2-40B4-BE49-F238E27FC236}">
                  <a16:creationId xmlns:a16="http://schemas.microsoft.com/office/drawing/2014/main" id="{CAF412EF-4A51-4CAA-9155-5B6A1E337E41}"/>
                </a:ext>
              </a:extLst>
            </p:cNvPr>
            <p:cNvSpPr/>
            <p:nvPr/>
          </p:nvSpPr>
          <p:spPr>
            <a:xfrm>
              <a:off x="2743199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4" name="Freihandform: Form 193">
              <a:extLst>
                <a:ext uri="{FF2B5EF4-FFF2-40B4-BE49-F238E27FC236}">
                  <a16:creationId xmlns:a16="http://schemas.microsoft.com/office/drawing/2014/main" id="{5F71B0F5-23A7-475C-A5FC-C98A73B7B4D6}"/>
                </a:ext>
              </a:extLst>
            </p:cNvPr>
            <p:cNvSpPr/>
            <p:nvPr/>
          </p:nvSpPr>
          <p:spPr>
            <a:xfrm>
              <a:off x="2879407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5" name="Freihandform: Form 194">
              <a:extLst>
                <a:ext uri="{FF2B5EF4-FFF2-40B4-BE49-F238E27FC236}">
                  <a16:creationId xmlns:a16="http://schemas.microsoft.com/office/drawing/2014/main" id="{D6DAFD31-9A7A-4234-B964-EB010FDB8E20}"/>
                </a:ext>
              </a:extLst>
            </p:cNvPr>
            <p:cNvSpPr/>
            <p:nvPr/>
          </p:nvSpPr>
          <p:spPr>
            <a:xfrm>
              <a:off x="317753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6" name="Freihandform: Form 195">
              <a:extLst>
                <a:ext uri="{FF2B5EF4-FFF2-40B4-BE49-F238E27FC236}">
                  <a16:creationId xmlns:a16="http://schemas.microsoft.com/office/drawing/2014/main" id="{7E32D9A0-4C95-4686-AF77-6079A82FD5FB}"/>
                </a:ext>
              </a:extLst>
            </p:cNvPr>
            <p:cNvSpPr/>
            <p:nvPr/>
          </p:nvSpPr>
          <p:spPr>
            <a:xfrm>
              <a:off x="3509009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7" name="Freihandform: Form 196">
              <a:extLst>
                <a:ext uri="{FF2B5EF4-FFF2-40B4-BE49-F238E27FC236}">
                  <a16:creationId xmlns:a16="http://schemas.microsoft.com/office/drawing/2014/main" id="{883CD587-420E-4DD4-A7A2-31FB511A2E46}"/>
                </a:ext>
              </a:extLst>
            </p:cNvPr>
            <p:cNvSpPr/>
            <p:nvPr/>
          </p:nvSpPr>
          <p:spPr>
            <a:xfrm>
              <a:off x="3712844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8" name="Freihandform: Form 197">
              <a:extLst>
                <a:ext uri="{FF2B5EF4-FFF2-40B4-BE49-F238E27FC236}">
                  <a16:creationId xmlns:a16="http://schemas.microsoft.com/office/drawing/2014/main" id="{E3F20AAF-271F-45F9-A2AD-849BB2606E21}"/>
                </a:ext>
              </a:extLst>
            </p:cNvPr>
            <p:cNvSpPr/>
            <p:nvPr/>
          </p:nvSpPr>
          <p:spPr>
            <a:xfrm>
              <a:off x="3850957" y="2640329"/>
              <a:ext cx="224789" cy="280034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9" name="Freihandform: Form 198">
              <a:extLst>
                <a:ext uri="{FF2B5EF4-FFF2-40B4-BE49-F238E27FC236}">
                  <a16:creationId xmlns:a16="http://schemas.microsoft.com/office/drawing/2014/main" id="{E4C03CB6-FD87-44BB-9D25-15FB5C08E554}"/>
                </a:ext>
              </a:extLst>
            </p:cNvPr>
            <p:cNvSpPr/>
            <p:nvPr/>
          </p:nvSpPr>
          <p:spPr>
            <a:xfrm>
              <a:off x="4129087" y="2525076"/>
              <a:ext cx="229552" cy="389572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0" name="Freihandform: Form 199">
              <a:extLst>
                <a:ext uri="{FF2B5EF4-FFF2-40B4-BE49-F238E27FC236}">
                  <a16:creationId xmlns:a16="http://schemas.microsoft.com/office/drawing/2014/main" id="{EBB315C8-0398-449B-A868-AB37DD30D180}"/>
                </a:ext>
              </a:extLst>
            </p:cNvPr>
            <p:cNvSpPr/>
            <p:nvPr/>
          </p:nvSpPr>
          <p:spPr>
            <a:xfrm>
              <a:off x="4430077" y="2721291"/>
              <a:ext cx="130492" cy="59055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1" name="Freihandform: Form 200">
              <a:extLst>
                <a:ext uri="{FF2B5EF4-FFF2-40B4-BE49-F238E27FC236}">
                  <a16:creationId xmlns:a16="http://schemas.microsoft.com/office/drawing/2014/main" id="{8CEDA761-3382-4A6F-9BD8-EE3A281181D3}"/>
                </a:ext>
              </a:extLst>
            </p:cNvPr>
            <p:cNvSpPr/>
            <p:nvPr/>
          </p:nvSpPr>
          <p:spPr>
            <a:xfrm>
              <a:off x="4593906" y="2545079"/>
              <a:ext cx="342900" cy="368617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2" name="Freihandform: Form 201">
              <a:extLst>
                <a:ext uri="{FF2B5EF4-FFF2-40B4-BE49-F238E27FC236}">
                  <a16:creationId xmlns:a16="http://schemas.microsoft.com/office/drawing/2014/main" id="{5FEE7C79-E429-42BB-A4B7-221FB180F8A3}"/>
                </a:ext>
              </a:extLst>
            </p:cNvPr>
            <p:cNvSpPr/>
            <p:nvPr/>
          </p:nvSpPr>
          <p:spPr>
            <a:xfrm>
              <a:off x="4992052" y="2525076"/>
              <a:ext cx="61912" cy="388620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3" name="Freihandform: Form 202">
              <a:extLst>
                <a:ext uri="{FF2B5EF4-FFF2-40B4-BE49-F238E27FC236}">
                  <a16:creationId xmlns:a16="http://schemas.microsoft.com/office/drawing/2014/main" id="{08F27F8E-E42C-43F4-BA99-2FBF390DEEFD}"/>
                </a:ext>
              </a:extLst>
            </p:cNvPr>
            <p:cNvSpPr/>
            <p:nvPr/>
          </p:nvSpPr>
          <p:spPr>
            <a:xfrm>
              <a:off x="512063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4" name="Freihandform: Form 203">
              <a:extLst>
                <a:ext uri="{FF2B5EF4-FFF2-40B4-BE49-F238E27FC236}">
                  <a16:creationId xmlns:a16="http://schemas.microsoft.com/office/drawing/2014/main" id="{74F1FCA2-5BE9-47A0-91A4-9E79BCC74A9E}"/>
                </a:ext>
              </a:extLst>
            </p:cNvPr>
            <p:cNvSpPr/>
            <p:nvPr/>
          </p:nvSpPr>
          <p:spPr>
            <a:xfrm>
              <a:off x="5397817" y="2646997"/>
              <a:ext cx="255269" cy="266700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5" name="Freihandform: Form 204">
              <a:extLst>
                <a:ext uri="{FF2B5EF4-FFF2-40B4-BE49-F238E27FC236}">
                  <a16:creationId xmlns:a16="http://schemas.microsoft.com/office/drawing/2014/main" id="{B4624C8A-8747-43FA-8722-54AB8EAF0DDB}"/>
                </a:ext>
              </a:extLst>
            </p:cNvPr>
            <p:cNvSpPr/>
            <p:nvPr/>
          </p:nvSpPr>
          <p:spPr>
            <a:xfrm>
              <a:off x="5686407" y="2641281"/>
              <a:ext cx="225759" cy="279082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6" name="Freihandform: Form 205">
              <a:extLst>
                <a:ext uri="{FF2B5EF4-FFF2-40B4-BE49-F238E27FC236}">
                  <a16:creationId xmlns:a16="http://schemas.microsoft.com/office/drawing/2014/main" id="{5F56A69A-E084-48DD-A2B4-AFF86F248723}"/>
                </a:ext>
              </a:extLst>
            </p:cNvPr>
            <p:cNvSpPr/>
            <p:nvPr/>
          </p:nvSpPr>
          <p:spPr>
            <a:xfrm>
              <a:off x="5991224" y="2641281"/>
              <a:ext cx="229552" cy="27336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7" name="Freihandform: Form 206">
              <a:extLst>
                <a:ext uri="{FF2B5EF4-FFF2-40B4-BE49-F238E27FC236}">
                  <a16:creationId xmlns:a16="http://schemas.microsoft.com/office/drawing/2014/main" id="{68472785-83F8-432B-899C-3A3D1BAF37D3}"/>
                </a:ext>
              </a:extLst>
            </p:cNvPr>
            <p:cNvSpPr/>
            <p:nvPr/>
          </p:nvSpPr>
          <p:spPr>
            <a:xfrm>
              <a:off x="628649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8" name="Freihandform: Form 207">
              <a:extLst>
                <a:ext uri="{FF2B5EF4-FFF2-40B4-BE49-F238E27FC236}">
                  <a16:creationId xmlns:a16="http://schemas.microsoft.com/office/drawing/2014/main" id="{C3E1EE3C-16E8-4695-9F0B-F60D2F0E44A9}"/>
                </a:ext>
              </a:extLst>
            </p:cNvPr>
            <p:cNvSpPr/>
            <p:nvPr/>
          </p:nvSpPr>
          <p:spPr>
            <a:xfrm>
              <a:off x="660272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9" name="Freihandform: Form 208">
              <a:extLst>
                <a:ext uri="{FF2B5EF4-FFF2-40B4-BE49-F238E27FC236}">
                  <a16:creationId xmlns:a16="http://schemas.microsoft.com/office/drawing/2014/main" id="{151D9BAE-9038-490C-A0F7-2F1D800A446D}"/>
                </a:ext>
              </a:extLst>
            </p:cNvPr>
            <p:cNvSpPr/>
            <p:nvPr/>
          </p:nvSpPr>
          <p:spPr>
            <a:xfrm>
              <a:off x="6916101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0" name="Freihandform: Form 209">
              <a:extLst>
                <a:ext uri="{FF2B5EF4-FFF2-40B4-BE49-F238E27FC236}">
                  <a16:creationId xmlns:a16="http://schemas.microsoft.com/office/drawing/2014/main" id="{2D8614FE-47FE-4BC6-8494-74EF83C7D417}"/>
                </a:ext>
              </a:extLst>
            </p:cNvPr>
            <p:cNvSpPr/>
            <p:nvPr/>
          </p:nvSpPr>
          <p:spPr>
            <a:xfrm>
              <a:off x="7115174" y="2721291"/>
              <a:ext cx="130492" cy="59055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1" name="Freihandform: Form 210">
              <a:extLst>
                <a:ext uri="{FF2B5EF4-FFF2-40B4-BE49-F238E27FC236}">
                  <a16:creationId xmlns:a16="http://schemas.microsoft.com/office/drawing/2014/main" id="{95E5E676-287D-40AB-8B1E-6F75E647C75A}"/>
                </a:ext>
              </a:extLst>
            </p:cNvPr>
            <p:cNvSpPr/>
            <p:nvPr/>
          </p:nvSpPr>
          <p:spPr>
            <a:xfrm>
              <a:off x="7324724" y="2545079"/>
              <a:ext cx="288607" cy="375284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2" name="Freihandform: Form 211">
              <a:extLst>
                <a:ext uri="{FF2B5EF4-FFF2-40B4-BE49-F238E27FC236}">
                  <a16:creationId xmlns:a16="http://schemas.microsoft.com/office/drawing/2014/main" id="{368E6FC7-2A69-4746-AE74-58002B740780}"/>
                </a:ext>
              </a:extLst>
            </p:cNvPr>
            <p:cNvSpPr/>
            <p:nvPr/>
          </p:nvSpPr>
          <p:spPr>
            <a:xfrm>
              <a:off x="7697151" y="2641281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3" name="Freihandform: Form 212">
              <a:extLst>
                <a:ext uri="{FF2B5EF4-FFF2-40B4-BE49-F238E27FC236}">
                  <a16:creationId xmlns:a16="http://schemas.microsoft.com/office/drawing/2014/main" id="{8FEE6B0E-CFEE-493D-B324-845D2CF34736}"/>
                </a:ext>
              </a:extLst>
            </p:cNvPr>
            <p:cNvSpPr/>
            <p:nvPr/>
          </p:nvSpPr>
          <p:spPr>
            <a:xfrm>
              <a:off x="7996237" y="2528887"/>
              <a:ext cx="79057" cy="384810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4" name="Freihandform: Form 213">
              <a:extLst>
                <a:ext uri="{FF2B5EF4-FFF2-40B4-BE49-F238E27FC236}">
                  <a16:creationId xmlns:a16="http://schemas.microsoft.com/office/drawing/2014/main" id="{E56A173D-8E65-4B1D-8C9D-958551B42D5C}"/>
                </a:ext>
              </a:extLst>
            </p:cNvPr>
            <p:cNvSpPr/>
            <p:nvPr/>
          </p:nvSpPr>
          <p:spPr>
            <a:xfrm>
              <a:off x="8119109" y="2647949"/>
              <a:ext cx="259079" cy="266700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5" name="Freihandform: Form 214">
              <a:extLst>
                <a:ext uri="{FF2B5EF4-FFF2-40B4-BE49-F238E27FC236}">
                  <a16:creationId xmlns:a16="http://schemas.microsoft.com/office/drawing/2014/main" id="{C925E02D-2CC2-4667-BB0C-F19CDB1DBA1E}"/>
                </a:ext>
              </a:extLst>
            </p:cNvPr>
            <p:cNvSpPr/>
            <p:nvPr/>
          </p:nvSpPr>
          <p:spPr>
            <a:xfrm>
              <a:off x="8406764" y="2641281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6" name="Freihandform: Form 215">
              <a:extLst>
                <a:ext uri="{FF2B5EF4-FFF2-40B4-BE49-F238E27FC236}">
                  <a16:creationId xmlns:a16="http://schemas.microsoft.com/office/drawing/2014/main" id="{BAD48991-A532-43B3-9E95-62F11A304C60}"/>
                </a:ext>
              </a:extLst>
            </p:cNvPr>
            <p:cNvSpPr/>
            <p:nvPr/>
          </p:nvSpPr>
          <p:spPr>
            <a:xfrm>
              <a:off x="8720137" y="2641039"/>
              <a:ext cx="160019" cy="272657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7" name="Freihandform: Form 216">
              <a:extLst>
                <a:ext uri="{FF2B5EF4-FFF2-40B4-BE49-F238E27FC236}">
                  <a16:creationId xmlns:a16="http://schemas.microsoft.com/office/drawing/2014/main" id="{02C6746C-CEAC-4EE0-B8BA-5D70F60663E5}"/>
                </a:ext>
              </a:extLst>
            </p:cNvPr>
            <p:cNvSpPr/>
            <p:nvPr/>
          </p:nvSpPr>
          <p:spPr>
            <a:xfrm>
              <a:off x="8909684" y="2640329"/>
              <a:ext cx="205739" cy="280034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8" name="Freihandform: Form 217">
              <a:extLst>
                <a:ext uri="{FF2B5EF4-FFF2-40B4-BE49-F238E27FC236}">
                  <a16:creationId xmlns:a16="http://schemas.microsoft.com/office/drawing/2014/main" id="{05A72C58-4DE0-4C38-BB80-556FEEC3C656}"/>
                </a:ext>
              </a:extLst>
            </p:cNvPr>
            <p:cNvSpPr/>
            <p:nvPr/>
          </p:nvSpPr>
          <p:spPr>
            <a:xfrm>
              <a:off x="9173526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9" name="Freihandform: Form 218">
              <a:extLst>
                <a:ext uri="{FF2B5EF4-FFF2-40B4-BE49-F238E27FC236}">
                  <a16:creationId xmlns:a16="http://schemas.microsoft.com/office/drawing/2014/main" id="{A0E61649-3F7E-4C8C-83F1-C66D8EA9E87E}"/>
                </a:ext>
              </a:extLst>
            </p:cNvPr>
            <p:cNvSpPr/>
            <p:nvPr/>
          </p:nvSpPr>
          <p:spPr>
            <a:xfrm>
              <a:off x="9297351" y="2562224"/>
              <a:ext cx="165735" cy="358139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0" name="Freihandform: Form 219">
              <a:extLst>
                <a:ext uri="{FF2B5EF4-FFF2-40B4-BE49-F238E27FC236}">
                  <a16:creationId xmlns:a16="http://schemas.microsoft.com/office/drawing/2014/main" id="{3F6D80B1-68B2-42A7-A0B9-EA0DF016CA36}"/>
                </a:ext>
              </a:extLst>
            </p:cNvPr>
            <p:cNvSpPr/>
            <p:nvPr/>
          </p:nvSpPr>
          <p:spPr>
            <a:xfrm>
              <a:off x="9511664" y="2533649"/>
              <a:ext cx="225742" cy="386714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1" name="Freihandform: Form 220">
              <a:extLst>
                <a:ext uri="{FF2B5EF4-FFF2-40B4-BE49-F238E27FC236}">
                  <a16:creationId xmlns:a16="http://schemas.microsoft.com/office/drawing/2014/main" id="{3E06D477-A922-4FCD-BE95-3F7F2F30D75F}"/>
                </a:ext>
              </a:extLst>
            </p:cNvPr>
            <p:cNvSpPr/>
            <p:nvPr/>
          </p:nvSpPr>
          <p:spPr>
            <a:xfrm>
              <a:off x="9785984" y="2562224"/>
              <a:ext cx="165734" cy="358139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2" name="Freihandform: Form 221">
              <a:extLst>
                <a:ext uri="{FF2B5EF4-FFF2-40B4-BE49-F238E27FC236}">
                  <a16:creationId xmlns:a16="http://schemas.microsoft.com/office/drawing/2014/main" id="{971F639B-A3DD-4507-85A8-F5F4D5D32BD0}"/>
                </a:ext>
              </a:extLst>
            </p:cNvPr>
            <p:cNvSpPr/>
            <p:nvPr/>
          </p:nvSpPr>
          <p:spPr>
            <a:xfrm>
              <a:off x="2242184" y="3122294"/>
              <a:ext cx="275272" cy="368617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3" name="Freihandform: Form 222">
              <a:extLst>
                <a:ext uri="{FF2B5EF4-FFF2-40B4-BE49-F238E27FC236}">
                  <a16:creationId xmlns:a16="http://schemas.microsoft.com/office/drawing/2014/main" id="{51DEA9D9-EC08-4658-B795-B6A2BB9D56CB}"/>
                </a:ext>
              </a:extLst>
            </p:cNvPr>
            <p:cNvSpPr/>
            <p:nvPr/>
          </p:nvSpPr>
          <p:spPr>
            <a:xfrm>
              <a:off x="2519362" y="3217544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4" name="Freihandform: Form 223">
              <a:extLst>
                <a:ext uri="{FF2B5EF4-FFF2-40B4-BE49-F238E27FC236}">
                  <a16:creationId xmlns:a16="http://schemas.microsoft.com/office/drawing/2014/main" id="{2820FAB4-A19F-4AF2-8A19-DF0C1D1F498B}"/>
                </a:ext>
              </a:extLst>
            </p:cNvPr>
            <p:cNvSpPr/>
            <p:nvPr/>
          </p:nvSpPr>
          <p:spPr>
            <a:xfrm>
              <a:off x="2816541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5" name="Freihandform: Form 224">
              <a:extLst>
                <a:ext uri="{FF2B5EF4-FFF2-40B4-BE49-F238E27FC236}">
                  <a16:creationId xmlns:a16="http://schemas.microsoft.com/office/drawing/2014/main" id="{ADE4BCDB-A580-4A9F-A5BB-89E52A711B91}"/>
                </a:ext>
              </a:extLst>
            </p:cNvPr>
            <p:cNvSpPr/>
            <p:nvPr/>
          </p:nvSpPr>
          <p:spPr>
            <a:xfrm>
              <a:off x="3095624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6" name="Freihandform: Form 225">
              <a:extLst>
                <a:ext uri="{FF2B5EF4-FFF2-40B4-BE49-F238E27FC236}">
                  <a16:creationId xmlns:a16="http://schemas.microsoft.com/office/drawing/2014/main" id="{831F12DF-1D05-40FC-9882-BC12982CFC8B}"/>
                </a:ext>
              </a:extLst>
            </p:cNvPr>
            <p:cNvSpPr/>
            <p:nvPr/>
          </p:nvSpPr>
          <p:spPr>
            <a:xfrm>
              <a:off x="3404234" y="3217544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7" name="Freihandform: Form 226">
              <a:extLst>
                <a:ext uri="{FF2B5EF4-FFF2-40B4-BE49-F238E27FC236}">
                  <a16:creationId xmlns:a16="http://schemas.microsoft.com/office/drawing/2014/main" id="{8D5E3ED4-BC93-448B-A458-7FB03C974CFC}"/>
                </a:ext>
              </a:extLst>
            </p:cNvPr>
            <p:cNvSpPr/>
            <p:nvPr/>
          </p:nvSpPr>
          <p:spPr>
            <a:xfrm>
              <a:off x="3703319" y="3105149"/>
              <a:ext cx="79057" cy="384809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8" name="Freihandform: Form 227">
              <a:extLst>
                <a:ext uri="{FF2B5EF4-FFF2-40B4-BE49-F238E27FC236}">
                  <a16:creationId xmlns:a16="http://schemas.microsoft.com/office/drawing/2014/main" id="{D87BD898-325B-46AB-B66D-5D8C41E91BAD}"/>
                </a:ext>
              </a:extLst>
            </p:cNvPr>
            <p:cNvSpPr/>
            <p:nvPr/>
          </p:nvSpPr>
          <p:spPr>
            <a:xfrm>
              <a:off x="3830954" y="3216591"/>
              <a:ext cx="205740" cy="280035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9" name="Freihandform: Form 228">
              <a:extLst>
                <a:ext uri="{FF2B5EF4-FFF2-40B4-BE49-F238E27FC236}">
                  <a16:creationId xmlns:a16="http://schemas.microsoft.com/office/drawing/2014/main" id="{D423DCF8-DEE3-4BFD-9B18-63507D079DB4}"/>
                </a:ext>
              </a:extLst>
            </p:cNvPr>
            <p:cNvSpPr/>
            <p:nvPr/>
          </p:nvSpPr>
          <p:spPr>
            <a:xfrm>
              <a:off x="4087177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0" name="Freihandform: Form 229">
              <a:extLst>
                <a:ext uri="{FF2B5EF4-FFF2-40B4-BE49-F238E27FC236}">
                  <a16:creationId xmlns:a16="http://schemas.microsoft.com/office/drawing/2014/main" id="{236FD39F-A3FE-4AFA-920A-B313EC35A4CB}"/>
                </a:ext>
              </a:extLst>
            </p:cNvPr>
            <p:cNvSpPr/>
            <p:nvPr/>
          </p:nvSpPr>
          <p:spPr>
            <a:xfrm>
              <a:off x="4366259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1" name="Freihandform: Form 230">
              <a:extLst>
                <a:ext uri="{FF2B5EF4-FFF2-40B4-BE49-F238E27FC236}">
                  <a16:creationId xmlns:a16="http://schemas.microsoft.com/office/drawing/2014/main" id="{3E8E8E81-D956-4435-A47C-3D9002D81511}"/>
                </a:ext>
              </a:extLst>
            </p:cNvPr>
            <p:cNvSpPr/>
            <p:nvPr/>
          </p:nvSpPr>
          <p:spPr>
            <a:xfrm>
              <a:off x="4659629" y="3217544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2" name="Freihandform: Form 231">
              <a:extLst>
                <a:ext uri="{FF2B5EF4-FFF2-40B4-BE49-F238E27FC236}">
                  <a16:creationId xmlns:a16="http://schemas.microsoft.com/office/drawing/2014/main" id="{62ABAA15-CBF5-4139-A9FB-27BDA1506197}"/>
                </a:ext>
              </a:extLst>
            </p:cNvPr>
            <p:cNvSpPr/>
            <p:nvPr/>
          </p:nvSpPr>
          <p:spPr>
            <a:xfrm>
              <a:off x="5130164" y="3122294"/>
              <a:ext cx="231457" cy="368617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3" name="Freihandform: Form 232">
              <a:extLst>
                <a:ext uri="{FF2B5EF4-FFF2-40B4-BE49-F238E27FC236}">
                  <a16:creationId xmlns:a16="http://schemas.microsoft.com/office/drawing/2014/main" id="{8FC7C13A-9061-428A-A3B8-DA298F794BB8}"/>
                </a:ext>
              </a:extLst>
            </p:cNvPr>
            <p:cNvSpPr/>
            <p:nvPr/>
          </p:nvSpPr>
          <p:spPr>
            <a:xfrm>
              <a:off x="5373052" y="3217544"/>
              <a:ext cx="226694" cy="279082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4" name="Freihandform: Form 233">
              <a:extLst>
                <a:ext uri="{FF2B5EF4-FFF2-40B4-BE49-F238E27FC236}">
                  <a16:creationId xmlns:a16="http://schemas.microsoft.com/office/drawing/2014/main" id="{A052F6BF-CF02-4FB3-A972-0CD12B4C27BC}"/>
                </a:ext>
              </a:extLst>
            </p:cNvPr>
            <p:cNvSpPr/>
            <p:nvPr/>
          </p:nvSpPr>
          <p:spPr>
            <a:xfrm>
              <a:off x="5678804" y="3101339"/>
              <a:ext cx="234314" cy="389572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5" name="Freihandform: Form 234">
              <a:extLst>
                <a:ext uri="{FF2B5EF4-FFF2-40B4-BE49-F238E27FC236}">
                  <a16:creationId xmlns:a16="http://schemas.microsoft.com/office/drawing/2014/main" id="{F2B34AF1-BB4F-4D82-8FC7-9A4492B57326}"/>
                </a:ext>
              </a:extLst>
            </p:cNvPr>
            <p:cNvSpPr/>
            <p:nvPr/>
          </p:nvSpPr>
          <p:spPr>
            <a:xfrm>
              <a:off x="5958839" y="3224212"/>
              <a:ext cx="229552" cy="27336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6" name="Freihandform: Form 235">
              <a:extLst>
                <a:ext uri="{FF2B5EF4-FFF2-40B4-BE49-F238E27FC236}">
                  <a16:creationId xmlns:a16="http://schemas.microsoft.com/office/drawing/2014/main" id="{8B3E9D2B-56A3-4B92-8907-5F9361C8A423}"/>
                </a:ext>
              </a:extLst>
            </p:cNvPr>
            <p:cNvSpPr/>
            <p:nvPr/>
          </p:nvSpPr>
          <p:spPr>
            <a:xfrm>
              <a:off x="6268402" y="3100387"/>
              <a:ext cx="61912" cy="389572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7" name="Freihandform: Form 236">
              <a:extLst>
                <a:ext uri="{FF2B5EF4-FFF2-40B4-BE49-F238E27FC236}">
                  <a16:creationId xmlns:a16="http://schemas.microsoft.com/office/drawing/2014/main" id="{BE8E08BA-D78B-479C-9C71-006F6DF68A66}"/>
                </a:ext>
              </a:extLst>
            </p:cNvPr>
            <p:cNvSpPr/>
            <p:nvPr/>
          </p:nvSpPr>
          <p:spPr>
            <a:xfrm>
              <a:off x="6385559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8" name="Freihandform: Form 237">
              <a:extLst>
                <a:ext uri="{FF2B5EF4-FFF2-40B4-BE49-F238E27FC236}">
                  <a16:creationId xmlns:a16="http://schemas.microsoft.com/office/drawing/2014/main" id="{067DCB55-6246-4273-84EB-9D951ADA6486}"/>
                </a:ext>
              </a:extLst>
            </p:cNvPr>
            <p:cNvSpPr/>
            <p:nvPr/>
          </p:nvSpPr>
          <p:spPr>
            <a:xfrm>
              <a:off x="6599871" y="3109912"/>
              <a:ext cx="225742" cy="386715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9" name="Freihandform: Form 238">
              <a:extLst>
                <a:ext uri="{FF2B5EF4-FFF2-40B4-BE49-F238E27FC236}">
                  <a16:creationId xmlns:a16="http://schemas.microsoft.com/office/drawing/2014/main" id="{AB3C512A-6ED7-4FA0-AF79-0D13D45AB668}"/>
                </a:ext>
              </a:extLst>
            </p:cNvPr>
            <p:cNvSpPr/>
            <p:nvPr/>
          </p:nvSpPr>
          <p:spPr>
            <a:xfrm>
              <a:off x="6874192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10985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folie | mit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430C106-4EB7-47B9-8F1D-0BFCFBEAEC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1CD45B2-C7E2-4C43-84ED-BFB6DC4E84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739" y="3431381"/>
            <a:ext cx="2678400" cy="2769394"/>
          </a:xfrm>
          <a:solidFill>
            <a:schemeClr val="bg1"/>
          </a:solidFill>
        </p:spPr>
        <p:txBody>
          <a:bodyPr wrap="square" lIns="180000" tIns="180000" rIns="180000" bIns="18000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FE029E8-09EC-45DC-B2BB-25B2B1C145AC}"/>
              </a:ext>
            </a:extLst>
          </p:cNvPr>
          <p:cNvGrpSpPr/>
          <p:nvPr userDrawn="1"/>
        </p:nvGrpSpPr>
        <p:grpSpPr>
          <a:xfrm>
            <a:off x="-292893" y="160153"/>
            <a:ext cx="250031" cy="136812"/>
            <a:chOff x="-133350" y="2711163"/>
            <a:chExt cx="333375" cy="13681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D3613C15-D9EF-4DBF-8B74-3D50994127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E0568E8-B36B-404B-9E38-F367F7DFCF81}"/>
                </a:ext>
              </a:extLst>
            </p:cNvPr>
            <p:cNvSpPr txBox="1"/>
            <p:nvPr userDrawn="1"/>
          </p:nvSpPr>
          <p:spPr>
            <a:xfrm>
              <a:off x="-95973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4EB1BCB-8EFE-43BA-AE53-9984B9F11B54}"/>
              </a:ext>
            </a:extLst>
          </p:cNvPr>
          <p:cNvGrpSpPr/>
          <p:nvPr userDrawn="1"/>
        </p:nvGrpSpPr>
        <p:grpSpPr>
          <a:xfrm>
            <a:off x="-292893" y="1131703"/>
            <a:ext cx="250031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B189016C-ED2A-474D-A417-5E0F497B51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856DE16-FDEC-4063-8C73-CBF95C803B59}"/>
                </a:ext>
              </a:extLst>
            </p:cNvPr>
            <p:cNvSpPr txBox="1"/>
            <p:nvPr userDrawn="1"/>
          </p:nvSpPr>
          <p:spPr>
            <a:xfrm>
              <a:off x="-95971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3759D02-378A-4C73-8CA4-E4FB217B94E6}"/>
              </a:ext>
            </a:extLst>
          </p:cNvPr>
          <p:cNvGrpSpPr/>
          <p:nvPr userDrawn="1"/>
        </p:nvGrpSpPr>
        <p:grpSpPr>
          <a:xfrm>
            <a:off x="-292893" y="1491963"/>
            <a:ext cx="250031" cy="136812"/>
            <a:chOff x="-133350" y="2711163"/>
            <a:chExt cx="333375" cy="13681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12F9041-226E-4E23-B398-1F7D9044B5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18D5641-3E9B-4072-8388-BB46336975A8}"/>
                </a:ext>
              </a:extLst>
            </p:cNvPr>
            <p:cNvSpPr txBox="1"/>
            <p:nvPr userDrawn="1"/>
          </p:nvSpPr>
          <p:spPr>
            <a:xfrm>
              <a:off x="-95971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70072D5-E220-4946-9EE1-80DFB58C3A38}"/>
              </a:ext>
            </a:extLst>
          </p:cNvPr>
          <p:cNvGrpSpPr/>
          <p:nvPr userDrawn="1"/>
        </p:nvGrpSpPr>
        <p:grpSpPr>
          <a:xfrm>
            <a:off x="-292893" y="3292188"/>
            <a:ext cx="250031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0A43D9D6-7790-4E94-8493-67757E33734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E7E0758-62D1-453D-B55E-FDC4CCE3C6E4}"/>
                </a:ext>
              </a:extLst>
            </p:cNvPr>
            <p:cNvSpPr txBox="1"/>
            <p:nvPr userDrawn="1"/>
          </p:nvSpPr>
          <p:spPr>
            <a:xfrm>
              <a:off x="-95971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4310EC5-28E5-4146-A748-79C1FCA769F0}"/>
              </a:ext>
            </a:extLst>
          </p:cNvPr>
          <p:cNvGrpSpPr/>
          <p:nvPr userDrawn="1"/>
        </p:nvGrpSpPr>
        <p:grpSpPr>
          <a:xfrm>
            <a:off x="-292893" y="6063963"/>
            <a:ext cx="250031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D5BC590-E7B8-48F8-AAC5-6799BCBDEB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F5B0BA6-3F36-41A3-8125-15AA496849C8}"/>
                </a:ext>
              </a:extLst>
            </p:cNvPr>
            <p:cNvSpPr txBox="1"/>
            <p:nvPr userDrawn="1"/>
          </p:nvSpPr>
          <p:spPr>
            <a:xfrm>
              <a:off x="-95970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7018BC3-E9D3-4DC9-9093-D415FD96426D}"/>
              </a:ext>
            </a:extLst>
          </p:cNvPr>
          <p:cNvGrpSpPr/>
          <p:nvPr userDrawn="1"/>
        </p:nvGrpSpPr>
        <p:grpSpPr>
          <a:xfrm>
            <a:off x="-292893" y="6495763"/>
            <a:ext cx="250031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8F1A063-9C9E-48DF-9813-A4EA4497C2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79F31FE-DC89-4DED-A231-3D8DCBF48D98}"/>
                </a:ext>
              </a:extLst>
            </p:cNvPr>
            <p:cNvSpPr txBox="1"/>
            <p:nvPr userDrawn="1"/>
          </p:nvSpPr>
          <p:spPr>
            <a:xfrm>
              <a:off x="-95969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7DF8EA8-3E45-431B-90A0-140583E1D079}"/>
              </a:ext>
            </a:extLst>
          </p:cNvPr>
          <p:cNvGrpSpPr/>
          <p:nvPr userDrawn="1"/>
        </p:nvGrpSpPr>
        <p:grpSpPr>
          <a:xfrm rot="16200000">
            <a:off x="169567" y="-282035"/>
            <a:ext cx="333375" cy="102606"/>
            <a:chOff x="-133350" y="2711167"/>
            <a:chExt cx="333375" cy="136808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300055A-A6D6-4CE1-986A-0930765E02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B2C23E7-0482-498A-B984-44C6CF40F3B6}"/>
                </a:ext>
              </a:extLst>
            </p:cNvPr>
            <p:cNvSpPr txBox="1"/>
            <p:nvPr userDrawn="1"/>
          </p:nvSpPr>
          <p:spPr>
            <a:xfrm>
              <a:off x="-63646" y="2711167"/>
              <a:ext cx="193964" cy="1249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C7A65B2-F352-4DA5-9A36-9105D478D2C2}"/>
              </a:ext>
            </a:extLst>
          </p:cNvPr>
          <p:cNvGrpSpPr/>
          <p:nvPr userDrawn="1"/>
        </p:nvGrpSpPr>
        <p:grpSpPr>
          <a:xfrm rot="16200000">
            <a:off x="4273057" y="-282036"/>
            <a:ext cx="333375" cy="102603"/>
            <a:chOff x="-133350" y="2711171"/>
            <a:chExt cx="333375" cy="136804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4D9AE9BE-891D-491B-98F9-78F552DDC8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259A48F-52D3-481E-86F8-360FED16B872}"/>
                </a:ext>
              </a:extLst>
            </p:cNvPr>
            <p:cNvSpPr txBox="1"/>
            <p:nvPr userDrawn="1"/>
          </p:nvSpPr>
          <p:spPr>
            <a:xfrm>
              <a:off x="-63643" y="2711171"/>
              <a:ext cx="193964" cy="1249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ADB04CE-94F5-430A-9FF1-01DE211731F2}"/>
              </a:ext>
            </a:extLst>
          </p:cNvPr>
          <p:cNvGrpSpPr/>
          <p:nvPr userDrawn="1"/>
        </p:nvGrpSpPr>
        <p:grpSpPr>
          <a:xfrm>
            <a:off x="4652949" y="-397424"/>
            <a:ext cx="93680" cy="333375"/>
            <a:chOff x="6416679" y="-397424"/>
            <a:chExt cx="124907" cy="333375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0411913-7BEC-4F33-BDE8-154F93D079C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40BADBF-D4AC-4B48-AE66-D79BD3055404}"/>
                </a:ext>
              </a:extLst>
            </p:cNvPr>
            <p:cNvSpPr txBox="1"/>
            <p:nvPr userDrawn="1"/>
          </p:nvSpPr>
          <p:spPr>
            <a:xfrm rot="16200000">
              <a:off x="6382151" y="-293191"/>
              <a:ext cx="193964" cy="1249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B5DA2A5-4F29-4DF6-A342-0A7B4878AAB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405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820BD84-9211-4C19-A40B-4121AD892514}"/>
              </a:ext>
            </a:extLst>
          </p:cNvPr>
          <p:cNvGrpSpPr/>
          <p:nvPr userDrawn="1"/>
        </p:nvGrpSpPr>
        <p:grpSpPr>
          <a:xfrm rot="16200000">
            <a:off x="8543829" y="-282039"/>
            <a:ext cx="333375" cy="102600"/>
            <a:chOff x="-133350" y="2711175"/>
            <a:chExt cx="333375" cy="136800"/>
          </a:xfrm>
        </p:grpSpPr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21C7D9CA-751B-4809-9338-47DDC5D1A7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1C22B97-CFD8-4E78-BF7E-02A71F190F83}"/>
                </a:ext>
              </a:extLst>
            </p:cNvPr>
            <p:cNvSpPr txBox="1"/>
            <p:nvPr userDrawn="1"/>
          </p:nvSpPr>
          <p:spPr>
            <a:xfrm>
              <a:off x="-63640" y="2711175"/>
              <a:ext cx="193964" cy="1249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556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4D385-D052-45A7-A34E-3E822934D54A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6A4CB3A7-ACED-41D0-8E35-318CD369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EBFE18BD-74E5-4328-B98A-9C6FC4FCA59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88738" y="1631156"/>
            <a:ext cx="8368310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A51E223D-AC82-4D54-A383-0E2DF84E2E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88738" y="5690271"/>
            <a:ext cx="8368310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2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05EC4CE8-43C6-428F-9E62-CB38E0CE644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8017" y="301186"/>
            <a:ext cx="810000" cy="386413"/>
          </a:xfrm>
        </p:spPr>
        <p:txBody>
          <a:bodyPr rIns="0" anchor="ctr" anchorCtr="0">
            <a:normAutofit/>
          </a:bodyPr>
          <a:lstStyle>
            <a:lvl1pPr algn="ctr">
              <a:defRPr sz="6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151FE1DD-A4DE-4DE0-AB01-FD3BAC83F36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88738" y="611950"/>
            <a:ext cx="5133289" cy="218586"/>
          </a:xfrm>
        </p:spPr>
        <p:txBody>
          <a:bodyPr wrap="square">
            <a:spAutoFit/>
          </a:bodyPr>
          <a:lstStyle>
            <a:lvl1pPr>
              <a:defRPr sz="14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392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0E84-2931-4159-9A31-A2C1575893CD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158" y="6634667"/>
            <a:ext cx="153889" cy="92333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8C7F934-D7F3-42CA-88CC-3AEB50FF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B4B72DA6-61BE-42F9-8894-08B159BC7C7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88738" y="1631156"/>
            <a:ext cx="4102299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0E2D86CD-8C0A-461A-82DE-DEB73A6F9AC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88738" y="5690271"/>
            <a:ext cx="4102299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2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B4E7C39B-83E8-467B-AD57-55CA08888B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654748" y="1631156"/>
            <a:ext cx="4102299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CE124A50-74B4-4E32-AA56-DCD775B1300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654748" y="5690271"/>
            <a:ext cx="4102299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2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BF87D6FE-3E8F-49D4-B36A-217C95B23A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8017" y="301186"/>
            <a:ext cx="810000" cy="386413"/>
          </a:xfrm>
        </p:spPr>
        <p:txBody>
          <a:bodyPr rIns="0" anchor="ctr" anchorCtr="0">
            <a:normAutofit/>
          </a:bodyPr>
          <a:lstStyle>
            <a:lvl1pPr algn="ctr">
              <a:defRPr sz="6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8144F7FD-28FD-444B-8ECE-FC43765B79D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88738" y="611950"/>
            <a:ext cx="5133289" cy="218586"/>
          </a:xfrm>
        </p:spPr>
        <p:txBody>
          <a:bodyPr wrap="square">
            <a:spAutoFit/>
          </a:bodyPr>
          <a:lstStyle>
            <a:lvl1pPr>
              <a:defRPr sz="14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09080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4E3A7-BE36-4211-9A99-BDFEBFAE1945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158" y="6634667"/>
            <a:ext cx="153889" cy="92333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Titel 17">
            <a:extLst>
              <a:ext uri="{FF2B5EF4-FFF2-40B4-BE49-F238E27FC236}">
                <a16:creationId xmlns:a16="http://schemas.microsoft.com/office/drawing/2014/main" id="{9995CF9C-9826-4946-A085-FF49199B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E2430412-20B6-4F53-A77B-A26A49135E4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88738" y="1631156"/>
            <a:ext cx="2677319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48CA2DF0-5B92-4CE6-AF1A-CC648431BB9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88738" y="5690271"/>
            <a:ext cx="2677319" cy="511084"/>
          </a:xfrm>
        </p:spPr>
        <p:txBody>
          <a:bodyPr wrap="square" rIns="18000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2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Bildplatzhalter 8">
            <a:extLst>
              <a:ext uri="{FF2B5EF4-FFF2-40B4-BE49-F238E27FC236}">
                <a16:creationId xmlns:a16="http://schemas.microsoft.com/office/drawing/2014/main" id="{002E2471-F223-4896-A895-CE0AF20E11D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079729" y="1631156"/>
            <a:ext cx="2677319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470E7482-A37A-44BE-ADE5-A0B3B10E8FC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79729" y="5690271"/>
            <a:ext cx="2677319" cy="511084"/>
          </a:xfrm>
        </p:spPr>
        <p:txBody>
          <a:bodyPr wrap="square" rIns="18000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2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3FD09289-F115-4464-A726-812A11720CA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234233" y="1631156"/>
            <a:ext cx="2677319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F3F11CE6-C8CF-4ABE-B3B8-C00D74678A9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234233" y="5690271"/>
            <a:ext cx="2677319" cy="511084"/>
          </a:xfrm>
        </p:spPr>
        <p:txBody>
          <a:bodyPr wrap="square" rIns="18000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2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A7347480-9F70-4378-B138-B8B7C593F86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8017" y="301186"/>
            <a:ext cx="810000" cy="386413"/>
          </a:xfrm>
        </p:spPr>
        <p:txBody>
          <a:bodyPr rIns="0" anchor="ctr" anchorCtr="0">
            <a:normAutofit/>
          </a:bodyPr>
          <a:lstStyle>
            <a:lvl1pPr algn="ctr">
              <a:defRPr sz="6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F2D9D4FD-EB70-4EB8-B80A-2EA29FBFE60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88738" y="611950"/>
            <a:ext cx="5133289" cy="218586"/>
          </a:xfrm>
        </p:spPr>
        <p:txBody>
          <a:bodyPr wrap="square">
            <a:spAutoFit/>
          </a:bodyPr>
          <a:lstStyle>
            <a:lvl1pPr>
              <a:defRPr sz="14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50319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56C5F-B65F-48F2-9035-C0C288B7593A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8738" y="1631156"/>
            <a:ext cx="8366525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451A9BBC-9F96-4260-BC40-C6D3D23D6FB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8017" y="301186"/>
            <a:ext cx="810000" cy="386413"/>
          </a:xfrm>
        </p:spPr>
        <p:txBody>
          <a:bodyPr rIns="0" anchor="ctr" anchorCtr="0">
            <a:normAutofit/>
          </a:bodyPr>
          <a:lstStyle>
            <a:lvl1pPr algn="ctr">
              <a:defRPr sz="6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F57BDCD3-0281-4244-8EA0-F5395782D85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88738" y="611950"/>
            <a:ext cx="5133289" cy="218586"/>
          </a:xfrm>
        </p:spPr>
        <p:txBody>
          <a:bodyPr wrap="square">
            <a:spAutoFit/>
          </a:bodyPr>
          <a:lstStyle>
            <a:lvl1pPr>
              <a:defRPr sz="14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1023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347C-36AC-484D-8585-6EDE7628A904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158" y="6634667"/>
            <a:ext cx="153889" cy="92333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8738" y="1631156"/>
            <a:ext cx="4102300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451A9BBC-9F96-4260-BC40-C6D3D23D6FB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8017" y="301186"/>
            <a:ext cx="810000" cy="386413"/>
          </a:xfrm>
        </p:spPr>
        <p:txBody>
          <a:bodyPr rIns="0" anchor="ctr" anchorCtr="0">
            <a:normAutofit/>
          </a:bodyPr>
          <a:lstStyle>
            <a:lvl1pPr algn="ctr">
              <a:defRPr sz="6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33608DEB-69EC-4E8F-A567-9E3EA36C3624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4654748" y="1631156"/>
            <a:ext cx="4102300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8B45CB1A-66FB-4C45-BAA6-D359C744CF9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88738" y="611950"/>
            <a:ext cx="5133289" cy="218586"/>
          </a:xfrm>
        </p:spPr>
        <p:txBody>
          <a:bodyPr wrap="square">
            <a:spAutoFit/>
          </a:bodyPr>
          <a:lstStyle>
            <a:lvl1pPr>
              <a:defRPr sz="14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50053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2B043-C23F-4CB5-8DEB-24C938D865FE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5086500-15A5-49F2-8B64-748C19FDAB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78646" y="1631156"/>
            <a:ext cx="2678400" cy="4569620"/>
          </a:xfrm>
        </p:spPr>
        <p:txBody>
          <a:bodyPr rIns="18000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4BE64F-DBB2-4BF3-ABE7-E92BB978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0D6633D6-CA56-460E-AA1C-9A4D6A6232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8738" y="1631157"/>
            <a:ext cx="5522814" cy="4569620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7CDDF36A-B7A5-4E95-A5D6-07C5FCED28B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8017" y="301186"/>
            <a:ext cx="810000" cy="386413"/>
          </a:xfrm>
        </p:spPr>
        <p:txBody>
          <a:bodyPr rIns="0" anchor="ctr" anchorCtr="0">
            <a:normAutofit/>
          </a:bodyPr>
          <a:lstStyle>
            <a:lvl1pPr algn="ctr">
              <a:defRPr sz="6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9E5D2714-EC07-4974-BFC0-E1EEC11C540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88738" y="611950"/>
            <a:ext cx="5133289" cy="218586"/>
          </a:xfrm>
        </p:spPr>
        <p:txBody>
          <a:bodyPr wrap="square">
            <a:spAutoFit/>
          </a:bodyPr>
          <a:lstStyle>
            <a:lvl1pPr>
              <a:defRPr sz="14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23519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 |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D0DE703-49D2-427D-8DB6-C22E18E4739D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387900" y="6538526"/>
            <a:ext cx="8756100" cy="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1925060-7FCF-4CBC-B0DA-0731E3E98579}"/>
              </a:ext>
            </a:extLst>
          </p:cNvPr>
          <p:cNvSpPr/>
          <p:nvPr userDrawn="1"/>
        </p:nvSpPr>
        <p:spPr>
          <a:xfrm>
            <a:off x="388800" y="1196733"/>
            <a:ext cx="8757047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93DCB95B-459E-4AC2-8E4B-6C459242A95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8017" y="301186"/>
            <a:ext cx="810000" cy="386413"/>
          </a:xfrm>
        </p:spPr>
        <p:txBody>
          <a:bodyPr rIns="0" anchor="ctr" anchorCtr="0">
            <a:normAutofit/>
          </a:bodyPr>
          <a:lstStyle>
            <a:lvl1pPr algn="ctr">
              <a:defRPr sz="6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ECEE8D8-DF92-4CFD-A29A-DD98DFA7EC69}"/>
              </a:ext>
            </a:extLst>
          </p:cNvPr>
          <p:cNvGrpSpPr/>
          <p:nvPr userDrawn="1"/>
        </p:nvGrpSpPr>
        <p:grpSpPr>
          <a:xfrm>
            <a:off x="-292893" y="160153"/>
            <a:ext cx="250031" cy="136812"/>
            <a:chOff x="-133350" y="2711163"/>
            <a:chExt cx="333375" cy="136812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89218EB-083A-44EC-89C4-86451CE1FC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99474D3-E53E-4ABA-9B61-C9BB08A3276B}"/>
                </a:ext>
              </a:extLst>
            </p:cNvPr>
            <p:cNvSpPr txBox="1"/>
            <p:nvPr userDrawn="1"/>
          </p:nvSpPr>
          <p:spPr>
            <a:xfrm>
              <a:off x="-95973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7879191-3BE6-4B4E-A6B9-7EE964614B47}"/>
              </a:ext>
            </a:extLst>
          </p:cNvPr>
          <p:cNvGrpSpPr/>
          <p:nvPr userDrawn="1"/>
        </p:nvGrpSpPr>
        <p:grpSpPr>
          <a:xfrm>
            <a:off x="-292893" y="1131703"/>
            <a:ext cx="250031" cy="136812"/>
            <a:chOff x="-133350" y="2711163"/>
            <a:chExt cx="333375" cy="136812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4484379-E642-433C-B53A-1DEE6A9DD4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C54D7A6-C6ED-4572-B49C-338FB11A042A}"/>
                </a:ext>
              </a:extLst>
            </p:cNvPr>
            <p:cNvSpPr txBox="1"/>
            <p:nvPr userDrawn="1"/>
          </p:nvSpPr>
          <p:spPr>
            <a:xfrm>
              <a:off x="-95971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82F9D16-DA93-44FA-B850-67D0B6AD397D}"/>
              </a:ext>
            </a:extLst>
          </p:cNvPr>
          <p:cNvGrpSpPr/>
          <p:nvPr userDrawn="1"/>
        </p:nvGrpSpPr>
        <p:grpSpPr>
          <a:xfrm>
            <a:off x="-292893" y="1491963"/>
            <a:ext cx="250031" cy="136812"/>
            <a:chOff x="-133350" y="2711163"/>
            <a:chExt cx="333375" cy="136812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201A13C-71DC-4465-B39F-F196A50353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957CB6E-B09B-4A22-86F0-6C38F81B2E90}"/>
                </a:ext>
              </a:extLst>
            </p:cNvPr>
            <p:cNvSpPr txBox="1"/>
            <p:nvPr userDrawn="1"/>
          </p:nvSpPr>
          <p:spPr>
            <a:xfrm>
              <a:off x="-95971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8DB7D0C-ACAA-4A6B-8088-624B0BC24502}"/>
              </a:ext>
            </a:extLst>
          </p:cNvPr>
          <p:cNvGrpSpPr/>
          <p:nvPr userDrawn="1"/>
        </p:nvGrpSpPr>
        <p:grpSpPr>
          <a:xfrm>
            <a:off x="-292893" y="3292188"/>
            <a:ext cx="250031" cy="136812"/>
            <a:chOff x="-133350" y="2711163"/>
            <a:chExt cx="333375" cy="136812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8B86ED7-0F29-451E-8C7D-9B396D5E20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D76FB85-7BBB-4E8D-A853-5FCC744835E1}"/>
                </a:ext>
              </a:extLst>
            </p:cNvPr>
            <p:cNvSpPr txBox="1"/>
            <p:nvPr userDrawn="1"/>
          </p:nvSpPr>
          <p:spPr>
            <a:xfrm>
              <a:off x="-95971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1524020-40DB-450A-AEE5-3E1B459B16B5}"/>
              </a:ext>
            </a:extLst>
          </p:cNvPr>
          <p:cNvGrpSpPr/>
          <p:nvPr userDrawn="1"/>
        </p:nvGrpSpPr>
        <p:grpSpPr>
          <a:xfrm>
            <a:off x="-292893" y="6063963"/>
            <a:ext cx="250031" cy="136812"/>
            <a:chOff x="-133350" y="2711163"/>
            <a:chExt cx="333375" cy="136812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39CBAAA-C79F-4BC9-9AF3-18ED0AF9EE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5F01F83-E434-491F-8893-1CE5848F9B6D}"/>
                </a:ext>
              </a:extLst>
            </p:cNvPr>
            <p:cNvSpPr txBox="1"/>
            <p:nvPr userDrawn="1"/>
          </p:nvSpPr>
          <p:spPr>
            <a:xfrm>
              <a:off x="-95970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9ECB07F-83AC-4A69-A930-C51459FBE5BA}"/>
              </a:ext>
            </a:extLst>
          </p:cNvPr>
          <p:cNvGrpSpPr/>
          <p:nvPr userDrawn="1"/>
        </p:nvGrpSpPr>
        <p:grpSpPr>
          <a:xfrm>
            <a:off x="-292893" y="6495763"/>
            <a:ext cx="250031" cy="136812"/>
            <a:chOff x="-133350" y="2711163"/>
            <a:chExt cx="333375" cy="136812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B6DF347-64CA-4BE1-8952-3E80EBD008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82628F6-8442-4626-962B-E947FDA8C0C0}"/>
                </a:ext>
              </a:extLst>
            </p:cNvPr>
            <p:cNvSpPr txBox="1"/>
            <p:nvPr userDrawn="1"/>
          </p:nvSpPr>
          <p:spPr>
            <a:xfrm>
              <a:off x="-95969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9B4EC5D-DF7B-4D80-86D6-C95B0B60B325}"/>
              </a:ext>
            </a:extLst>
          </p:cNvPr>
          <p:cNvGrpSpPr/>
          <p:nvPr userDrawn="1"/>
        </p:nvGrpSpPr>
        <p:grpSpPr>
          <a:xfrm rot="16200000">
            <a:off x="169567" y="-282035"/>
            <a:ext cx="333375" cy="102606"/>
            <a:chOff x="-133350" y="2711167"/>
            <a:chExt cx="333375" cy="136808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7A230F03-8AA4-4AAE-999A-6E872C727A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C36145D-6FFB-4D3A-85D6-2ACFDAE5F5D2}"/>
                </a:ext>
              </a:extLst>
            </p:cNvPr>
            <p:cNvSpPr txBox="1"/>
            <p:nvPr userDrawn="1"/>
          </p:nvSpPr>
          <p:spPr>
            <a:xfrm>
              <a:off x="-63646" y="2711167"/>
              <a:ext cx="193964" cy="1249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0D1EC147-B041-40BC-BA8D-878A722616DE}"/>
              </a:ext>
            </a:extLst>
          </p:cNvPr>
          <p:cNvGrpSpPr/>
          <p:nvPr userDrawn="1"/>
        </p:nvGrpSpPr>
        <p:grpSpPr>
          <a:xfrm rot="16200000">
            <a:off x="4273057" y="-282036"/>
            <a:ext cx="333375" cy="102603"/>
            <a:chOff x="-133350" y="2711171"/>
            <a:chExt cx="333375" cy="136804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4A4E226E-C413-42F0-AA69-108B05313D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4A93327E-EEC7-45A4-9C35-410D17ECB865}"/>
                </a:ext>
              </a:extLst>
            </p:cNvPr>
            <p:cNvSpPr txBox="1"/>
            <p:nvPr userDrawn="1"/>
          </p:nvSpPr>
          <p:spPr>
            <a:xfrm>
              <a:off x="-63643" y="2711171"/>
              <a:ext cx="193964" cy="1249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EC1AF1A-26A7-479B-A176-8997B58ED4D1}"/>
              </a:ext>
            </a:extLst>
          </p:cNvPr>
          <p:cNvGrpSpPr/>
          <p:nvPr userDrawn="1"/>
        </p:nvGrpSpPr>
        <p:grpSpPr>
          <a:xfrm>
            <a:off x="4652949" y="-397424"/>
            <a:ext cx="93680" cy="333375"/>
            <a:chOff x="6416679" y="-397424"/>
            <a:chExt cx="124907" cy="333375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80D76042-D322-4CD0-B41A-CE295CEC683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97EC952-23B6-4728-82B6-3D733107C66E}"/>
                </a:ext>
              </a:extLst>
            </p:cNvPr>
            <p:cNvSpPr txBox="1"/>
            <p:nvPr userDrawn="1"/>
          </p:nvSpPr>
          <p:spPr>
            <a:xfrm rot="16200000">
              <a:off x="6382151" y="-293191"/>
              <a:ext cx="193964" cy="1249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8CEDBB7-9662-435E-8F5A-F3EE555D990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405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4365663-FE3F-47D4-A8D7-729A38C4987D}"/>
              </a:ext>
            </a:extLst>
          </p:cNvPr>
          <p:cNvGrpSpPr/>
          <p:nvPr userDrawn="1"/>
        </p:nvGrpSpPr>
        <p:grpSpPr>
          <a:xfrm rot="16200000">
            <a:off x="8543829" y="-282039"/>
            <a:ext cx="333375" cy="102600"/>
            <a:chOff x="-133350" y="2711175"/>
            <a:chExt cx="333375" cy="136800"/>
          </a:xfrm>
        </p:grpSpPr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92EE37E1-8647-4AEB-9AEE-FF0711435F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2B4E3D7-0BC3-4BC1-B86B-DD51E9785755}"/>
                </a:ext>
              </a:extLst>
            </p:cNvPr>
            <p:cNvSpPr txBox="1"/>
            <p:nvPr userDrawn="1"/>
          </p:nvSpPr>
          <p:spPr>
            <a:xfrm>
              <a:off x="-63640" y="2711175"/>
              <a:ext cx="193964" cy="1249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45" name="Textplatzhalter 9">
            <a:extLst>
              <a:ext uri="{FF2B5EF4-FFF2-40B4-BE49-F238E27FC236}">
                <a16:creationId xmlns:a16="http://schemas.microsoft.com/office/drawing/2014/main" id="{DD322FE5-6632-4CD2-99F1-1B9DDBF7139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88738" y="611950"/>
            <a:ext cx="5133289" cy="218586"/>
          </a:xfrm>
        </p:spPr>
        <p:txBody>
          <a:bodyPr wrap="square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2" name="Freihandform: Form 43">
            <a:extLst>
              <a:ext uri="{FF2B5EF4-FFF2-40B4-BE49-F238E27FC236}">
                <a16:creationId xmlns:a16="http://schemas.microsoft.com/office/drawing/2014/main" id="{CF1D3318-7730-5E44-A301-6BE2170DD977}"/>
              </a:ext>
            </a:extLst>
          </p:cNvPr>
          <p:cNvSpPr>
            <a:spLocks noChangeAspect="1"/>
          </p:cNvSpPr>
          <p:nvPr userDrawn="1"/>
        </p:nvSpPr>
        <p:spPr>
          <a:xfrm>
            <a:off x="7673724" y="296770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35772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695A-07DF-48A6-B511-6EBF6A1BC88B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8B908A7-A1D8-4FB7-9CB4-BDC3E20D2B6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8017" y="301186"/>
            <a:ext cx="810000" cy="386413"/>
          </a:xfrm>
        </p:spPr>
        <p:txBody>
          <a:bodyPr rIns="0" anchor="ctr" anchorCtr="0">
            <a:normAutofit/>
          </a:bodyPr>
          <a:lstStyle>
            <a:lvl1pPr algn="ctr">
              <a:defRPr sz="6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2D675CD-AEF9-40D8-9E51-B443137C3F2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88738" y="611950"/>
            <a:ext cx="5133289" cy="218586"/>
          </a:xfrm>
        </p:spPr>
        <p:txBody>
          <a:bodyPr wrap="square">
            <a:spAutoFit/>
          </a:bodyPr>
          <a:lstStyle>
            <a:lvl1pPr>
              <a:defRPr sz="14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03793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25FD-5ECE-407C-98A6-C9E13C48FCF2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B25E710-D493-4189-8EF7-00ABE0AB56E5}"/>
              </a:ext>
            </a:extLst>
          </p:cNvPr>
          <p:cNvSpPr/>
          <p:nvPr userDrawn="1"/>
        </p:nvSpPr>
        <p:spPr>
          <a:xfrm>
            <a:off x="388738" y="1631156"/>
            <a:ext cx="8368310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135000" rIns="135000" bIns="135000" rtlCol="0" anchor="ctr"/>
          <a:lstStyle/>
          <a:p>
            <a:pPr marL="0" marR="0" indent="0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2F509DB-422D-41FB-A02B-822A0A204E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72893" y="2835964"/>
            <a:ext cx="5400000" cy="2160000"/>
          </a:xfrm>
        </p:spPr>
        <p:txBody>
          <a:bodyPr rIns="0" anchor="ctr" anchorCtr="0">
            <a:normAutofit/>
          </a:bodyPr>
          <a:lstStyle>
            <a:lvl1pPr algn="ctr">
              <a:defRPr sz="16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„Mastertextformat bearbeiten“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F862885B-685B-4384-B9F0-6266AD0BDA76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8017" y="301186"/>
            <a:ext cx="810000" cy="386413"/>
          </a:xfrm>
        </p:spPr>
        <p:txBody>
          <a:bodyPr rIns="0" anchor="ctr" anchorCtr="0">
            <a:normAutofit/>
          </a:bodyPr>
          <a:lstStyle>
            <a:lvl1pPr algn="ctr">
              <a:defRPr sz="6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C6694BF9-6C56-4C82-A0DE-EEB0A7319BA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88738" y="611950"/>
            <a:ext cx="5133289" cy="218586"/>
          </a:xfrm>
        </p:spPr>
        <p:txBody>
          <a:bodyPr wrap="square">
            <a:spAutoFit/>
          </a:bodyPr>
          <a:lstStyle>
            <a:lvl1pPr>
              <a:defRPr sz="14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1558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D239-896A-47BB-A7EB-2B80C8420A35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BF8056C4-F1A1-4860-B863-70A38CCE20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1045" y="2354712"/>
            <a:ext cx="3779992" cy="218586"/>
          </a:xfr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4B92765-C038-4DB7-B6CF-33827BB874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8739" y="2354712"/>
            <a:ext cx="248466" cy="218586"/>
          </a:xfrm>
        </p:spPr>
        <p:txBody>
          <a:bodyPr wrap="none" rIns="0">
            <a:noAutofit/>
          </a:bodyPr>
          <a:lstStyle>
            <a:lvl1pPr>
              <a:defRPr sz="14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48DD939-0764-4598-B8A8-5EF7FD589A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1045" y="4525377"/>
            <a:ext cx="3779992" cy="218586"/>
          </a:xfr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169AC75-2D8F-414A-A2F5-470DEC8B5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8739" y="4525377"/>
            <a:ext cx="248466" cy="218586"/>
          </a:xfrm>
        </p:spPr>
        <p:txBody>
          <a:bodyPr wrap="none" rIns="0">
            <a:noAutofit/>
          </a:bodyPr>
          <a:lstStyle>
            <a:lvl1pPr>
              <a:defRPr sz="14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78F9E3F2-C660-4ABB-83AF-3F5B3E2F77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1045" y="3078267"/>
            <a:ext cx="3779992" cy="218586"/>
          </a:xfr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CAB2683D-D5E7-45B9-9133-F4CFD483FA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8739" y="3078267"/>
            <a:ext cx="248466" cy="218586"/>
          </a:xfrm>
        </p:spPr>
        <p:txBody>
          <a:bodyPr wrap="none" rIns="0">
            <a:noAutofit/>
          </a:bodyPr>
          <a:lstStyle>
            <a:lvl1pPr>
              <a:defRPr sz="14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952E3AD3-9675-4713-A437-FEFA1B5400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1045" y="3801822"/>
            <a:ext cx="3779992" cy="218586"/>
          </a:xfr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852432A-5FDF-42C2-BC07-F1752012B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8739" y="3801822"/>
            <a:ext cx="248466" cy="218586"/>
          </a:xfrm>
        </p:spPr>
        <p:txBody>
          <a:bodyPr wrap="none" rIns="0">
            <a:noAutofit/>
          </a:bodyPr>
          <a:lstStyle>
            <a:lvl1pPr>
              <a:defRPr sz="14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B2468A8B-4816-458C-AEB6-53AB9CF88A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1045" y="5248931"/>
            <a:ext cx="3779992" cy="218586"/>
          </a:xfr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92C0AC2-BCD1-47F5-99DB-35823E79AB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8739" y="5248931"/>
            <a:ext cx="248466" cy="218586"/>
          </a:xfrm>
        </p:spPr>
        <p:txBody>
          <a:bodyPr wrap="none" rIns="0">
            <a:noAutofit/>
          </a:bodyPr>
          <a:lstStyle>
            <a:lvl1pPr>
              <a:defRPr sz="14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6E5C8951-ED83-4B8D-A041-11DC6291DD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77143" y="1632185"/>
            <a:ext cx="3779905" cy="218586"/>
          </a:xfr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7D6B79FA-8C76-4CA9-AF55-F7541503ECB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654749" y="1632185"/>
            <a:ext cx="248466" cy="218586"/>
          </a:xfrm>
        </p:spPr>
        <p:txBody>
          <a:bodyPr wrap="none" rIns="0">
            <a:noAutofit/>
          </a:bodyPr>
          <a:lstStyle>
            <a:lvl1pPr>
              <a:defRPr sz="14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07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89249A36-CB58-4007-8E81-30FA75194BA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77143" y="2355534"/>
            <a:ext cx="3779905" cy="218586"/>
          </a:xfr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953A9A61-99D0-44B5-89EB-1D1035F914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54749" y="2355534"/>
            <a:ext cx="248466" cy="218586"/>
          </a:xfrm>
        </p:spPr>
        <p:txBody>
          <a:bodyPr wrap="none" rIns="0">
            <a:noAutofit/>
          </a:bodyPr>
          <a:lstStyle>
            <a:lvl1pPr>
              <a:defRPr sz="14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08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E80B7F99-D2A6-486E-BB92-8192AB563E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77143" y="4525581"/>
            <a:ext cx="3779905" cy="218586"/>
          </a:xfr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C08D70F6-D151-42E1-8F5E-DD5ADD0927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54749" y="4525581"/>
            <a:ext cx="238591" cy="218586"/>
          </a:xfrm>
        </p:spPr>
        <p:txBody>
          <a:bodyPr wrap="none" rIns="0">
            <a:noAutofit/>
          </a:bodyPr>
          <a:lstStyle>
            <a:lvl1pPr>
              <a:defRPr sz="14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11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34991AD2-EBFD-4358-9611-2BE7F693C7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77143" y="3078883"/>
            <a:ext cx="3779905" cy="218586"/>
          </a:xfr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E6132B6E-46AD-4F19-ACEF-FC5E2EBEEE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54749" y="3078883"/>
            <a:ext cx="248466" cy="218586"/>
          </a:xfrm>
        </p:spPr>
        <p:txBody>
          <a:bodyPr wrap="none" rIns="0">
            <a:noAutofit/>
          </a:bodyPr>
          <a:lstStyle>
            <a:lvl1pPr>
              <a:defRPr sz="14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09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5B29B58B-9C14-4145-95A8-C62AC51F1A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77143" y="3802232"/>
            <a:ext cx="3779905" cy="218586"/>
          </a:xfr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6DB4F9-1F61-4B1E-8694-CF32F6ABE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54749" y="3802232"/>
            <a:ext cx="248466" cy="218586"/>
          </a:xfrm>
        </p:spPr>
        <p:txBody>
          <a:bodyPr wrap="none" rIns="0">
            <a:noAutofit/>
          </a:bodyPr>
          <a:lstStyle>
            <a:lvl1pPr>
              <a:defRPr sz="14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10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139CCA6-FA40-4FAD-991E-8F0D932F40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77143" y="5248931"/>
            <a:ext cx="3779905" cy="218586"/>
          </a:xfr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4ABC58A4-2FF6-4DD6-B7CE-07D57A9854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54749" y="5248931"/>
            <a:ext cx="248466" cy="218586"/>
          </a:xfrm>
        </p:spPr>
        <p:txBody>
          <a:bodyPr wrap="none" rIns="0">
            <a:noAutofit/>
          </a:bodyPr>
          <a:lstStyle>
            <a:lvl1pPr>
              <a:defRPr sz="14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12 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37A4DE60-6537-42AA-B80E-663634EF6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88738" y="611950"/>
            <a:ext cx="5133289" cy="218586"/>
          </a:xfrm>
        </p:spPr>
        <p:txBody>
          <a:bodyPr wrap="square">
            <a:spAutoFit/>
          </a:bodyPr>
          <a:lstStyle>
            <a:lvl1pPr>
              <a:defRPr sz="14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D6F3326C-A71E-4096-84A9-CBF2623C8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1045" y="1631156"/>
            <a:ext cx="3779992" cy="218586"/>
          </a:xfr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E6C7796D-6ED1-4B91-AD58-8FB5EA6F6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8739" y="1631156"/>
            <a:ext cx="248466" cy="218586"/>
          </a:xfrm>
        </p:spPr>
        <p:txBody>
          <a:bodyPr wrap="none" rIns="0">
            <a:noAutofit/>
          </a:bodyPr>
          <a:lstStyle>
            <a:lvl1pPr>
              <a:defRPr sz="14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6D31599-AF4C-4469-80F6-AA369A20BF0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9327" y="301186"/>
            <a:ext cx="810000" cy="386413"/>
          </a:xfrm>
        </p:spPr>
        <p:txBody>
          <a:bodyPr rIns="0" anchor="ctr" anchorCtr="0">
            <a:normAutofit/>
          </a:bodyPr>
          <a:lstStyle>
            <a:lvl1pPr algn="ctr">
              <a:defRPr sz="6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936904-323F-4EC7-8C1A-363CEE0C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501983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platzhalter 167">
            <a:extLst>
              <a:ext uri="{FF2B5EF4-FFF2-40B4-BE49-F238E27FC236}">
                <a16:creationId xmlns:a16="http://schemas.microsoft.com/office/drawing/2014/main" id="{68AB2348-B91F-4E68-BDE1-60ECCE02B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28776"/>
            <a:ext cx="9144000" cy="5229225"/>
          </a:xfrm>
          <a:gradFill>
            <a:gsLst>
              <a:gs pos="50000">
                <a:schemeClr val="bg2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3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59" name="Bildplatzhalter 60">
            <a:extLst>
              <a:ext uri="{FF2B5EF4-FFF2-40B4-BE49-F238E27FC236}">
                <a16:creationId xmlns:a16="http://schemas.microsoft.com/office/drawing/2014/main" id="{92CE05A2-27DE-4191-8A63-5C7C7ACA37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9144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BD8B083-79E8-44E1-BA43-E993160F02E1}"/>
              </a:ext>
            </a:extLst>
          </p:cNvPr>
          <p:cNvSpPr/>
          <p:nvPr userDrawn="1"/>
        </p:nvSpPr>
        <p:spPr>
          <a:xfrm>
            <a:off x="388800" y="1196733"/>
            <a:ext cx="8757047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8738" y="2843231"/>
            <a:ext cx="8368309" cy="1171539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36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C3B9D07-F821-46AB-95B1-D19222D00FD7}"/>
              </a:ext>
            </a:extLst>
          </p:cNvPr>
          <p:cNvGrpSpPr/>
          <p:nvPr userDrawn="1"/>
        </p:nvGrpSpPr>
        <p:grpSpPr>
          <a:xfrm>
            <a:off x="-292893" y="160153"/>
            <a:ext cx="250031" cy="136812"/>
            <a:chOff x="-133350" y="2711163"/>
            <a:chExt cx="333375" cy="136812"/>
          </a:xfrm>
        </p:grpSpPr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22380010-0050-441D-BA9C-97B5835158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C13F555F-C26E-4B21-A77C-6CA7380155F8}"/>
                </a:ext>
              </a:extLst>
            </p:cNvPr>
            <p:cNvSpPr txBox="1"/>
            <p:nvPr userDrawn="1"/>
          </p:nvSpPr>
          <p:spPr>
            <a:xfrm>
              <a:off x="-95973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705760C0-8935-4141-9AEE-BB96816B3799}"/>
              </a:ext>
            </a:extLst>
          </p:cNvPr>
          <p:cNvGrpSpPr/>
          <p:nvPr userDrawn="1"/>
        </p:nvGrpSpPr>
        <p:grpSpPr>
          <a:xfrm>
            <a:off x="-292893" y="1131703"/>
            <a:ext cx="250031" cy="136812"/>
            <a:chOff x="-133350" y="2711163"/>
            <a:chExt cx="333375" cy="136812"/>
          </a:xfrm>
        </p:grpSpPr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EBE9DAC0-7790-4611-B602-40B3CD18C73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1FBE1EE4-3D10-40E7-9F1E-627A51E59C61}"/>
                </a:ext>
              </a:extLst>
            </p:cNvPr>
            <p:cNvSpPr txBox="1"/>
            <p:nvPr userDrawn="1"/>
          </p:nvSpPr>
          <p:spPr>
            <a:xfrm>
              <a:off x="-95971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25E0919-4E1B-4A97-A1C2-6AE7D2A59920}"/>
              </a:ext>
            </a:extLst>
          </p:cNvPr>
          <p:cNvGrpSpPr/>
          <p:nvPr userDrawn="1"/>
        </p:nvGrpSpPr>
        <p:grpSpPr>
          <a:xfrm>
            <a:off x="-292893" y="1491963"/>
            <a:ext cx="250031" cy="136812"/>
            <a:chOff x="-133350" y="2711163"/>
            <a:chExt cx="333375" cy="136812"/>
          </a:xfrm>
        </p:grpSpPr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849FBB7D-3378-4F36-B80B-3E0BDCA834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6141066E-6566-420D-B6EB-886DF25CCD11}"/>
                </a:ext>
              </a:extLst>
            </p:cNvPr>
            <p:cNvSpPr txBox="1"/>
            <p:nvPr userDrawn="1"/>
          </p:nvSpPr>
          <p:spPr>
            <a:xfrm>
              <a:off x="-95971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87A742EA-EC3D-47DE-9C2D-533639983C8D}"/>
              </a:ext>
            </a:extLst>
          </p:cNvPr>
          <p:cNvGrpSpPr/>
          <p:nvPr userDrawn="1"/>
        </p:nvGrpSpPr>
        <p:grpSpPr>
          <a:xfrm>
            <a:off x="-292893" y="3292188"/>
            <a:ext cx="250031" cy="136812"/>
            <a:chOff x="-133350" y="2711163"/>
            <a:chExt cx="333375" cy="136812"/>
          </a:xfrm>
        </p:grpSpPr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846719FD-F8B1-447D-8561-7A1E238E8A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2ABDBC31-5895-4E49-887D-433A43B32DBC}"/>
                </a:ext>
              </a:extLst>
            </p:cNvPr>
            <p:cNvSpPr txBox="1"/>
            <p:nvPr userDrawn="1"/>
          </p:nvSpPr>
          <p:spPr>
            <a:xfrm>
              <a:off x="-95971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AEF4BF1C-C847-48A1-A7BF-3BEE82EF1C59}"/>
              </a:ext>
            </a:extLst>
          </p:cNvPr>
          <p:cNvGrpSpPr/>
          <p:nvPr userDrawn="1"/>
        </p:nvGrpSpPr>
        <p:grpSpPr>
          <a:xfrm>
            <a:off x="-292893" y="6063963"/>
            <a:ext cx="250031" cy="136812"/>
            <a:chOff x="-133350" y="2711163"/>
            <a:chExt cx="333375" cy="136812"/>
          </a:xfrm>
        </p:grpSpPr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1CF60061-B6B2-4FE6-9482-278DFD418B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3D29742-39CB-41E5-B346-BADC9743E285}"/>
                </a:ext>
              </a:extLst>
            </p:cNvPr>
            <p:cNvSpPr txBox="1"/>
            <p:nvPr userDrawn="1"/>
          </p:nvSpPr>
          <p:spPr>
            <a:xfrm>
              <a:off x="-95970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D55A5473-7182-4B24-8843-51E2ADF3D492}"/>
              </a:ext>
            </a:extLst>
          </p:cNvPr>
          <p:cNvGrpSpPr/>
          <p:nvPr userDrawn="1"/>
        </p:nvGrpSpPr>
        <p:grpSpPr>
          <a:xfrm>
            <a:off x="-292893" y="6495763"/>
            <a:ext cx="250031" cy="136812"/>
            <a:chOff x="-133350" y="2711163"/>
            <a:chExt cx="333375" cy="136812"/>
          </a:xfrm>
        </p:grpSpPr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204A095A-3A24-4259-92A8-4500898AC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82971EAD-9159-4D12-8726-4FBE6AFA23F0}"/>
                </a:ext>
              </a:extLst>
            </p:cNvPr>
            <p:cNvSpPr txBox="1"/>
            <p:nvPr userDrawn="1"/>
          </p:nvSpPr>
          <p:spPr>
            <a:xfrm>
              <a:off x="-95969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D1FF9524-93DA-476B-89EA-9E475617F2D9}"/>
              </a:ext>
            </a:extLst>
          </p:cNvPr>
          <p:cNvGrpSpPr/>
          <p:nvPr userDrawn="1"/>
        </p:nvGrpSpPr>
        <p:grpSpPr>
          <a:xfrm rot="16200000">
            <a:off x="169567" y="-282035"/>
            <a:ext cx="333375" cy="102606"/>
            <a:chOff x="-133350" y="2711167"/>
            <a:chExt cx="333375" cy="136808"/>
          </a:xfrm>
        </p:grpSpPr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8DFFD401-DC7D-4F6D-82BF-DC6E357E59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36A6CE9C-ECB8-42E6-B61D-3A0F3C4D7A56}"/>
                </a:ext>
              </a:extLst>
            </p:cNvPr>
            <p:cNvSpPr txBox="1"/>
            <p:nvPr userDrawn="1"/>
          </p:nvSpPr>
          <p:spPr>
            <a:xfrm>
              <a:off x="-63646" y="2711167"/>
              <a:ext cx="193964" cy="1249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20076CAA-CFEC-4359-9762-07ED0661EE26}"/>
              </a:ext>
            </a:extLst>
          </p:cNvPr>
          <p:cNvGrpSpPr/>
          <p:nvPr userDrawn="1"/>
        </p:nvGrpSpPr>
        <p:grpSpPr>
          <a:xfrm rot="16200000">
            <a:off x="4273057" y="-282036"/>
            <a:ext cx="333375" cy="102603"/>
            <a:chOff x="-133350" y="2711171"/>
            <a:chExt cx="333375" cy="136804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91EF761B-D6BF-475C-8903-456E1F0576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413A99B1-6C23-41A6-A82B-0EC01B779471}"/>
                </a:ext>
              </a:extLst>
            </p:cNvPr>
            <p:cNvSpPr txBox="1"/>
            <p:nvPr userDrawn="1"/>
          </p:nvSpPr>
          <p:spPr>
            <a:xfrm>
              <a:off x="-63643" y="2711171"/>
              <a:ext cx="193964" cy="1249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16CE4EF7-E819-4747-A9E4-8C86F991481E}"/>
              </a:ext>
            </a:extLst>
          </p:cNvPr>
          <p:cNvGrpSpPr/>
          <p:nvPr userDrawn="1"/>
        </p:nvGrpSpPr>
        <p:grpSpPr>
          <a:xfrm>
            <a:off x="4652949" y="-397424"/>
            <a:ext cx="93680" cy="333375"/>
            <a:chOff x="6416679" y="-397424"/>
            <a:chExt cx="124907" cy="333375"/>
          </a:xfrm>
        </p:grpSpPr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3B78DE36-86EF-463F-A7E5-0CD3043C9F4D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EAD15804-28A7-4690-889A-7D8A91A7D478}"/>
                </a:ext>
              </a:extLst>
            </p:cNvPr>
            <p:cNvSpPr txBox="1"/>
            <p:nvPr userDrawn="1"/>
          </p:nvSpPr>
          <p:spPr>
            <a:xfrm rot="16200000">
              <a:off x="6382151" y="-293191"/>
              <a:ext cx="193964" cy="1249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9023C4F7-97EF-4D2F-9223-1AFEE89D9C6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405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D5072DFD-BA29-43BB-A0B1-01F593A0242E}"/>
              </a:ext>
            </a:extLst>
          </p:cNvPr>
          <p:cNvGrpSpPr/>
          <p:nvPr userDrawn="1"/>
        </p:nvGrpSpPr>
        <p:grpSpPr>
          <a:xfrm rot="16200000">
            <a:off x="8543829" y="-282039"/>
            <a:ext cx="333375" cy="102600"/>
            <a:chOff x="-133350" y="2711175"/>
            <a:chExt cx="333375" cy="136800"/>
          </a:xfrm>
        </p:grpSpPr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A9C77A6D-E177-4B69-A5A1-6B77E4229F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01274C6-5A42-4082-BC4B-8532BFB4CC40}"/>
                </a:ext>
              </a:extLst>
            </p:cNvPr>
            <p:cNvSpPr txBox="1"/>
            <p:nvPr userDrawn="1"/>
          </p:nvSpPr>
          <p:spPr>
            <a:xfrm>
              <a:off x="-63640" y="2711175"/>
              <a:ext cx="193964" cy="1249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93" name="Freihandform: Form 92">
            <a:extLst>
              <a:ext uri="{FF2B5EF4-FFF2-40B4-BE49-F238E27FC236}">
                <a16:creationId xmlns:a16="http://schemas.microsoft.com/office/drawing/2014/main" id="{434E3959-956B-416F-A7BA-D4138BF69F03}"/>
              </a:ext>
            </a:extLst>
          </p:cNvPr>
          <p:cNvSpPr/>
          <p:nvPr userDrawn="1"/>
        </p:nvSpPr>
        <p:spPr>
          <a:xfrm>
            <a:off x="7352747" y="300703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94" name="Grafik 3">
            <a:extLst>
              <a:ext uri="{FF2B5EF4-FFF2-40B4-BE49-F238E27FC236}">
                <a16:creationId xmlns:a16="http://schemas.microsoft.com/office/drawing/2014/main" id="{EBC073C6-C351-4E47-A02E-749AE423EAC7}"/>
              </a:ext>
            </a:extLst>
          </p:cNvPr>
          <p:cNvGrpSpPr/>
          <p:nvPr userDrawn="1"/>
        </p:nvGrpSpPr>
        <p:grpSpPr>
          <a:xfrm>
            <a:off x="380207" y="293688"/>
            <a:ext cx="2594512" cy="327278"/>
            <a:chOff x="2242184" y="2525076"/>
            <a:chExt cx="7709534" cy="972502"/>
          </a:xfrm>
          <a:solidFill>
            <a:schemeClr val="tx1"/>
          </a:solidFill>
        </p:grpSpPr>
        <p:sp>
          <p:nvSpPr>
            <p:cNvPr id="95" name="Freihandform: Form 190">
              <a:extLst>
                <a:ext uri="{FF2B5EF4-FFF2-40B4-BE49-F238E27FC236}">
                  <a16:creationId xmlns:a16="http://schemas.microsoft.com/office/drawing/2014/main" id="{21A6239F-90DD-3240-B293-55B453D7FBFB}"/>
                </a:ext>
              </a:extLst>
            </p:cNvPr>
            <p:cNvSpPr/>
            <p:nvPr/>
          </p:nvSpPr>
          <p:spPr>
            <a:xfrm>
              <a:off x="2269806" y="2545079"/>
              <a:ext cx="232409" cy="369569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ihandform: Form 191">
              <a:extLst>
                <a:ext uri="{FF2B5EF4-FFF2-40B4-BE49-F238E27FC236}">
                  <a16:creationId xmlns:a16="http://schemas.microsoft.com/office/drawing/2014/main" id="{C01F47A9-7F13-3C42-8C50-CE4C3EB2862F}"/>
                </a:ext>
              </a:extLst>
            </p:cNvPr>
            <p:cNvSpPr/>
            <p:nvPr/>
          </p:nvSpPr>
          <p:spPr>
            <a:xfrm>
              <a:off x="2538412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ihandform: Form 192">
              <a:extLst>
                <a:ext uri="{FF2B5EF4-FFF2-40B4-BE49-F238E27FC236}">
                  <a16:creationId xmlns:a16="http://schemas.microsoft.com/office/drawing/2014/main" id="{7E30473E-4C8F-5447-9CA0-386A5F30CC7C}"/>
                </a:ext>
              </a:extLst>
            </p:cNvPr>
            <p:cNvSpPr/>
            <p:nvPr/>
          </p:nvSpPr>
          <p:spPr>
            <a:xfrm>
              <a:off x="2743199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ihandform: Form 193">
              <a:extLst>
                <a:ext uri="{FF2B5EF4-FFF2-40B4-BE49-F238E27FC236}">
                  <a16:creationId xmlns:a16="http://schemas.microsoft.com/office/drawing/2014/main" id="{3D40ED8E-33E3-574C-9EE2-783E54E01B37}"/>
                </a:ext>
              </a:extLst>
            </p:cNvPr>
            <p:cNvSpPr/>
            <p:nvPr/>
          </p:nvSpPr>
          <p:spPr>
            <a:xfrm>
              <a:off x="2879407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ihandform: Form 194">
              <a:extLst>
                <a:ext uri="{FF2B5EF4-FFF2-40B4-BE49-F238E27FC236}">
                  <a16:creationId xmlns:a16="http://schemas.microsoft.com/office/drawing/2014/main" id="{0B69BF0E-7906-C049-AA8B-72B4C3ED4B02}"/>
                </a:ext>
              </a:extLst>
            </p:cNvPr>
            <p:cNvSpPr/>
            <p:nvPr/>
          </p:nvSpPr>
          <p:spPr>
            <a:xfrm>
              <a:off x="317753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ihandform: Form 195">
              <a:extLst>
                <a:ext uri="{FF2B5EF4-FFF2-40B4-BE49-F238E27FC236}">
                  <a16:creationId xmlns:a16="http://schemas.microsoft.com/office/drawing/2014/main" id="{CA596992-1F3A-7840-B25A-A515DD2FD012}"/>
                </a:ext>
              </a:extLst>
            </p:cNvPr>
            <p:cNvSpPr/>
            <p:nvPr/>
          </p:nvSpPr>
          <p:spPr>
            <a:xfrm>
              <a:off x="3509009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ihandform: Form 196">
              <a:extLst>
                <a:ext uri="{FF2B5EF4-FFF2-40B4-BE49-F238E27FC236}">
                  <a16:creationId xmlns:a16="http://schemas.microsoft.com/office/drawing/2014/main" id="{0C67EAFF-7D77-9348-BD30-E884DC7E7191}"/>
                </a:ext>
              </a:extLst>
            </p:cNvPr>
            <p:cNvSpPr/>
            <p:nvPr/>
          </p:nvSpPr>
          <p:spPr>
            <a:xfrm>
              <a:off x="3712844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ihandform: Form 197">
              <a:extLst>
                <a:ext uri="{FF2B5EF4-FFF2-40B4-BE49-F238E27FC236}">
                  <a16:creationId xmlns:a16="http://schemas.microsoft.com/office/drawing/2014/main" id="{4940F7CC-CB13-C74D-B1A8-F6AC702514A6}"/>
                </a:ext>
              </a:extLst>
            </p:cNvPr>
            <p:cNvSpPr/>
            <p:nvPr/>
          </p:nvSpPr>
          <p:spPr>
            <a:xfrm>
              <a:off x="3850957" y="2640329"/>
              <a:ext cx="224789" cy="280034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ihandform: Form 198">
              <a:extLst>
                <a:ext uri="{FF2B5EF4-FFF2-40B4-BE49-F238E27FC236}">
                  <a16:creationId xmlns:a16="http://schemas.microsoft.com/office/drawing/2014/main" id="{3A080EBC-5B2D-6746-8291-16111C01C226}"/>
                </a:ext>
              </a:extLst>
            </p:cNvPr>
            <p:cNvSpPr/>
            <p:nvPr/>
          </p:nvSpPr>
          <p:spPr>
            <a:xfrm>
              <a:off x="4129087" y="2525076"/>
              <a:ext cx="229552" cy="389572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ihandform: Form 199">
              <a:extLst>
                <a:ext uri="{FF2B5EF4-FFF2-40B4-BE49-F238E27FC236}">
                  <a16:creationId xmlns:a16="http://schemas.microsoft.com/office/drawing/2014/main" id="{ADFC546C-C446-8945-940A-B59914298DFD}"/>
                </a:ext>
              </a:extLst>
            </p:cNvPr>
            <p:cNvSpPr/>
            <p:nvPr/>
          </p:nvSpPr>
          <p:spPr>
            <a:xfrm>
              <a:off x="4430077" y="2721291"/>
              <a:ext cx="130492" cy="59055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ihandform: Form 200">
              <a:extLst>
                <a:ext uri="{FF2B5EF4-FFF2-40B4-BE49-F238E27FC236}">
                  <a16:creationId xmlns:a16="http://schemas.microsoft.com/office/drawing/2014/main" id="{55D37AD5-EF33-AB45-8D35-E2BB0CB1AA05}"/>
                </a:ext>
              </a:extLst>
            </p:cNvPr>
            <p:cNvSpPr/>
            <p:nvPr/>
          </p:nvSpPr>
          <p:spPr>
            <a:xfrm>
              <a:off x="4593906" y="2545079"/>
              <a:ext cx="342900" cy="368617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ihandform: Form 201">
              <a:extLst>
                <a:ext uri="{FF2B5EF4-FFF2-40B4-BE49-F238E27FC236}">
                  <a16:creationId xmlns:a16="http://schemas.microsoft.com/office/drawing/2014/main" id="{91501E29-AAAB-9941-ADE9-99A950BC5F47}"/>
                </a:ext>
              </a:extLst>
            </p:cNvPr>
            <p:cNvSpPr/>
            <p:nvPr/>
          </p:nvSpPr>
          <p:spPr>
            <a:xfrm>
              <a:off x="4992052" y="2525076"/>
              <a:ext cx="61912" cy="388620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ihandform: Form 202">
              <a:extLst>
                <a:ext uri="{FF2B5EF4-FFF2-40B4-BE49-F238E27FC236}">
                  <a16:creationId xmlns:a16="http://schemas.microsoft.com/office/drawing/2014/main" id="{87E0752F-594E-A24C-A342-B1A0655BEE48}"/>
                </a:ext>
              </a:extLst>
            </p:cNvPr>
            <p:cNvSpPr/>
            <p:nvPr/>
          </p:nvSpPr>
          <p:spPr>
            <a:xfrm>
              <a:off x="512063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203">
              <a:extLst>
                <a:ext uri="{FF2B5EF4-FFF2-40B4-BE49-F238E27FC236}">
                  <a16:creationId xmlns:a16="http://schemas.microsoft.com/office/drawing/2014/main" id="{185983AC-0F65-044C-9FB7-4066C3665239}"/>
                </a:ext>
              </a:extLst>
            </p:cNvPr>
            <p:cNvSpPr/>
            <p:nvPr/>
          </p:nvSpPr>
          <p:spPr>
            <a:xfrm>
              <a:off x="5397817" y="2646997"/>
              <a:ext cx="255269" cy="266700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ihandform: Form 204">
              <a:extLst>
                <a:ext uri="{FF2B5EF4-FFF2-40B4-BE49-F238E27FC236}">
                  <a16:creationId xmlns:a16="http://schemas.microsoft.com/office/drawing/2014/main" id="{A13426F2-37DE-D942-AA8A-2FB6BBC4CF6D}"/>
                </a:ext>
              </a:extLst>
            </p:cNvPr>
            <p:cNvSpPr/>
            <p:nvPr/>
          </p:nvSpPr>
          <p:spPr>
            <a:xfrm>
              <a:off x="5686407" y="2641281"/>
              <a:ext cx="225759" cy="279082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ihandform: Form 205">
              <a:extLst>
                <a:ext uri="{FF2B5EF4-FFF2-40B4-BE49-F238E27FC236}">
                  <a16:creationId xmlns:a16="http://schemas.microsoft.com/office/drawing/2014/main" id="{2D84B627-D2B6-AE46-846E-7D098A6B0AAF}"/>
                </a:ext>
              </a:extLst>
            </p:cNvPr>
            <p:cNvSpPr/>
            <p:nvPr/>
          </p:nvSpPr>
          <p:spPr>
            <a:xfrm>
              <a:off x="5991224" y="2641281"/>
              <a:ext cx="229552" cy="27336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ihandform: Form 206">
              <a:extLst>
                <a:ext uri="{FF2B5EF4-FFF2-40B4-BE49-F238E27FC236}">
                  <a16:creationId xmlns:a16="http://schemas.microsoft.com/office/drawing/2014/main" id="{E2771505-6BDA-194A-AC5F-AD995009F952}"/>
                </a:ext>
              </a:extLst>
            </p:cNvPr>
            <p:cNvSpPr/>
            <p:nvPr/>
          </p:nvSpPr>
          <p:spPr>
            <a:xfrm>
              <a:off x="628649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ihandform: Form 207">
              <a:extLst>
                <a:ext uri="{FF2B5EF4-FFF2-40B4-BE49-F238E27FC236}">
                  <a16:creationId xmlns:a16="http://schemas.microsoft.com/office/drawing/2014/main" id="{969ACC08-07BB-D143-A170-D5A3FB45B50C}"/>
                </a:ext>
              </a:extLst>
            </p:cNvPr>
            <p:cNvSpPr/>
            <p:nvPr/>
          </p:nvSpPr>
          <p:spPr>
            <a:xfrm>
              <a:off x="660272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ihandform: Form 208">
              <a:extLst>
                <a:ext uri="{FF2B5EF4-FFF2-40B4-BE49-F238E27FC236}">
                  <a16:creationId xmlns:a16="http://schemas.microsoft.com/office/drawing/2014/main" id="{5AA0AB42-75EF-994F-BF5B-AB3D60254915}"/>
                </a:ext>
              </a:extLst>
            </p:cNvPr>
            <p:cNvSpPr/>
            <p:nvPr/>
          </p:nvSpPr>
          <p:spPr>
            <a:xfrm>
              <a:off x="6916101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209">
              <a:extLst>
                <a:ext uri="{FF2B5EF4-FFF2-40B4-BE49-F238E27FC236}">
                  <a16:creationId xmlns:a16="http://schemas.microsoft.com/office/drawing/2014/main" id="{66F6A80D-F3C9-F642-B852-917FD52C9757}"/>
                </a:ext>
              </a:extLst>
            </p:cNvPr>
            <p:cNvSpPr/>
            <p:nvPr/>
          </p:nvSpPr>
          <p:spPr>
            <a:xfrm>
              <a:off x="7115174" y="2721291"/>
              <a:ext cx="130492" cy="59055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210">
              <a:extLst>
                <a:ext uri="{FF2B5EF4-FFF2-40B4-BE49-F238E27FC236}">
                  <a16:creationId xmlns:a16="http://schemas.microsoft.com/office/drawing/2014/main" id="{C1A93574-4721-4241-889C-E5058ED4F2A9}"/>
                </a:ext>
              </a:extLst>
            </p:cNvPr>
            <p:cNvSpPr/>
            <p:nvPr/>
          </p:nvSpPr>
          <p:spPr>
            <a:xfrm>
              <a:off x="7324724" y="2545079"/>
              <a:ext cx="288607" cy="375284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211">
              <a:extLst>
                <a:ext uri="{FF2B5EF4-FFF2-40B4-BE49-F238E27FC236}">
                  <a16:creationId xmlns:a16="http://schemas.microsoft.com/office/drawing/2014/main" id="{E3F04F16-36B4-F047-83D3-6F9E270599CC}"/>
                </a:ext>
              </a:extLst>
            </p:cNvPr>
            <p:cNvSpPr/>
            <p:nvPr/>
          </p:nvSpPr>
          <p:spPr>
            <a:xfrm>
              <a:off x="7697151" y="2641281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ihandform: Form 212">
              <a:extLst>
                <a:ext uri="{FF2B5EF4-FFF2-40B4-BE49-F238E27FC236}">
                  <a16:creationId xmlns:a16="http://schemas.microsoft.com/office/drawing/2014/main" id="{6CF206A1-B194-F54E-8D57-5C2BBBC7BBF7}"/>
                </a:ext>
              </a:extLst>
            </p:cNvPr>
            <p:cNvSpPr/>
            <p:nvPr/>
          </p:nvSpPr>
          <p:spPr>
            <a:xfrm>
              <a:off x="7996237" y="2528887"/>
              <a:ext cx="79057" cy="384810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213">
              <a:extLst>
                <a:ext uri="{FF2B5EF4-FFF2-40B4-BE49-F238E27FC236}">
                  <a16:creationId xmlns:a16="http://schemas.microsoft.com/office/drawing/2014/main" id="{6B72E0E4-CFBF-4D48-BB0B-541E6BC62028}"/>
                </a:ext>
              </a:extLst>
            </p:cNvPr>
            <p:cNvSpPr/>
            <p:nvPr/>
          </p:nvSpPr>
          <p:spPr>
            <a:xfrm>
              <a:off x="8119109" y="2647949"/>
              <a:ext cx="259079" cy="266700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214">
              <a:extLst>
                <a:ext uri="{FF2B5EF4-FFF2-40B4-BE49-F238E27FC236}">
                  <a16:creationId xmlns:a16="http://schemas.microsoft.com/office/drawing/2014/main" id="{725EF8DB-42B4-E842-8924-12E34524E90C}"/>
                </a:ext>
              </a:extLst>
            </p:cNvPr>
            <p:cNvSpPr/>
            <p:nvPr/>
          </p:nvSpPr>
          <p:spPr>
            <a:xfrm>
              <a:off x="8406764" y="2641281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: Form 215">
              <a:extLst>
                <a:ext uri="{FF2B5EF4-FFF2-40B4-BE49-F238E27FC236}">
                  <a16:creationId xmlns:a16="http://schemas.microsoft.com/office/drawing/2014/main" id="{1FF4F9AE-5E8A-C944-BCD8-D4012301D689}"/>
                </a:ext>
              </a:extLst>
            </p:cNvPr>
            <p:cNvSpPr/>
            <p:nvPr/>
          </p:nvSpPr>
          <p:spPr>
            <a:xfrm>
              <a:off x="8720137" y="2641039"/>
              <a:ext cx="160019" cy="272657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216">
              <a:extLst>
                <a:ext uri="{FF2B5EF4-FFF2-40B4-BE49-F238E27FC236}">
                  <a16:creationId xmlns:a16="http://schemas.microsoft.com/office/drawing/2014/main" id="{FD62D4EF-91E8-1B48-814C-D05F18C6F6EF}"/>
                </a:ext>
              </a:extLst>
            </p:cNvPr>
            <p:cNvSpPr/>
            <p:nvPr/>
          </p:nvSpPr>
          <p:spPr>
            <a:xfrm>
              <a:off x="8909684" y="2640329"/>
              <a:ext cx="205739" cy="280034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217">
              <a:extLst>
                <a:ext uri="{FF2B5EF4-FFF2-40B4-BE49-F238E27FC236}">
                  <a16:creationId xmlns:a16="http://schemas.microsoft.com/office/drawing/2014/main" id="{03883C13-6B26-1E43-83FE-3D039C04F8EA}"/>
                </a:ext>
              </a:extLst>
            </p:cNvPr>
            <p:cNvSpPr/>
            <p:nvPr/>
          </p:nvSpPr>
          <p:spPr>
            <a:xfrm>
              <a:off x="9173526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218">
              <a:extLst>
                <a:ext uri="{FF2B5EF4-FFF2-40B4-BE49-F238E27FC236}">
                  <a16:creationId xmlns:a16="http://schemas.microsoft.com/office/drawing/2014/main" id="{788A0430-955A-7849-95A9-113C312C606F}"/>
                </a:ext>
              </a:extLst>
            </p:cNvPr>
            <p:cNvSpPr/>
            <p:nvPr/>
          </p:nvSpPr>
          <p:spPr>
            <a:xfrm>
              <a:off x="9297351" y="2562224"/>
              <a:ext cx="165735" cy="358139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219">
              <a:extLst>
                <a:ext uri="{FF2B5EF4-FFF2-40B4-BE49-F238E27FC236}">
                  <a16:creationId xmlns:a16="http://schemas.microsoft.com/office/drawing/2014/main" id="{9B177171-3AAB-8946-9FE6-F2EA48C24436}"/>
                </a:ext>
              </a:extLst>
            </p:cNvPr>
            <p:cNvSpPr/>
            <p:nvPr/>
          </p:nvSpPr>
          <p:spPr>
            <a:xfrm>
              <a:off x="9511664" y="2533649"/>
              <a:ext cx="225742" cy="386714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220">
              <a:extLst>
                <a:ext uri="{FF2B5EF4-FFF2-40B4-BE49-F238E27FC236}">
                  <a16:creationId xmlns:a16="http://schemas.microsoft.com/office/drawing/2014/main" id="{12E0B25E-BA81-1E42-A44E-AB7E12B1BAA7}"/>
                </a:ext>
              </a:extLst>
            </p:cNvPr>
            <p:cNvSpPr/>
            <p:nvPr/>
          </p:nvSpPr>
          <p:spPr>
            <a:xfrm>
              <a:off x="9785984" y="2562224"/>
              <a:ext cx="165734" cy="358139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221">
              <a:extLst>
                <a:ext uri="{FF2B5EF4-FFF2-40B4-BE49-F238E27FC236}">
                  <a16:creationId xmlns:a16="http://schemas.microsoft.com/office/drawing/2014/main" id="{E1C04439-6196-A445-BF1B-4F015721BF26}"/>
                </a:ext>
              </a:extLst>
            </p:cNvPr>
            <p:cNvSpPr/>
            <p:nvPr/>
          </p:nvSpPr>
          <p:spPr>
            <a:xfrm>
              <a:off x="2242184" y="3122294"/>
              <a:ext cx="275272" cy="368617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222">
              <a:extLst>
                <a:ext uri="{FF2B5EF4-FFF2-40B4-BE49-F238E27FC236}">
                  <a16:creationId xmlns:a16="http://schemas.microsoft.com/office/drawing/2014/main" id="{7329FCED-BF8E-7745-82B4-546904906EC7}"/>
                </a:ext>
              </a:extLst>
            </p:cNvPr>
            <p:cNvSpPr/>
            <p:nvPr/>
          </p:nvSpPr>
          <p:spPr>
            <a:xfrm>
              <a:off x="2519362" y="3217544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223">
              <a:extLst>
                <a:ext uri="{FF2B5EF4-FFF2-40B4-BE49-F238E27FC236}">
                  <a16:creationId xmlns:a16="http://schemas.microsoft.com/office/drawing/2014/main" id="{3B528201-4092-0645-84BB-187C02E39F6F}"/>
                </a:ext>
              </a:extLst>
            </p:cNvPr>
            <p:cNvSpPr/>
            <p:nvPr/>
          </p:nvSpPr>
          <p:spPr>
            <a:xfrm>
              <a:off x="2816541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224">
              <a:extLst>
                <a:ext uri="{FF2B5EF4-FFF2-40B4-BE49-F238E27FC236}">
                  <a16:creationId xmlns:a16="http://schemas.microsoft.com/office/drawing/2014/main" id="{B774FF21-201B-3445-BDB9-402E89F97A64}"/>
                </a:ext>
              </a:extLst>
            </p:cNvPr>
            <p:cNvSpPr/>
            <p:nvPr/>
          </p:nvSpPr>
          <p:spPr>
            <a:xfrm>
              <a:off x="3095624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225">
              <a:extLst>
                <a:ext uri="{FF2B5EF4-FFF2-40B4-BE49-F238E27FC236}">
                  <a16:creationId xmlns:a16="http://schemas.microsoft.com/office/drawing/2014/main" id="{6F95C9ED-5D74-9D43-AAB2-14C21C864001}"/>
                </a:ext>
              </a:extLst>
            </p:cNvPr>
            <p:cNvSpPr/>
            <p:nvPr/>
          </p:nvSpPr>
          <p:spPr>
            <a:xfrm>
              <a:off x="3404234" y="3217544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226">
              <a:extLst>
                <a:ext uri="{FF2B5EF4-FFF2-40B4-BE49-F238E27FC236}">
                  <a16:creationId xmlns:a16="http://schemas.microsoft.com/office/drawing/2014/main" id="{16F16592-EE99-4343-9174-3A4C42583534}"/>
                </a:ext>
              </a:extLst>
            </p:cNvPr>
            <p:cNvSpPr/>
            <p:nvPr/>
          </p:nvSpPr>
          <p:spPr>
            <a:xfrm>
              <a:off x="3703319" y="3105149"/>
              <a:ext cx="79057" cy="384809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227">
              <a:extLst>
                <a:ext uri="{FF2B5EF4-FFF2-40B4-BE49-F238E27FC236}">
                  <a16:creationId xmlns:a16="http://schemas.microsoft.com/office/drawing/2014/main" id="{0AFCBB3B-2B8A-F44C-9A3C-CC9E36EFC6AC}"/>
                </a:ext>
              </a:extLst>
            </p:cNvPr>
            <p:cNvSpPr/>
            <p:nvPr/>
          </p:nvSpPr>
          <p:spPr>
            <a:xfrm>
              <a:off x="3830954" y="3216591"/>
              <a:ext cx="205740" cy="280035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228">
              <a:extLst>
                <a:ext uri="{FF2B5EF4-FFF2-40B4-BE49-F238E27FC236}">
                  <a16:creationId xmlns:a16="http://schemas.microsoft.com/office/drawing/2014/main" id="{9D3633B0-C52E-A845-AC23-E0F497388CBF}"/>
                </a:ext>
              </a:extLst>
            </p:cNvPr>
            <p:cNvSpPr/>
            <p:nvPr/>
          </p:nvSpPr>
          <p:spPr>
            <a:xfrm>
              <a:off x="4087177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229">
              <a:extLst>
                <a:ext uri="{FF2B5EF4-FFF2-40B4-BE49-F238E27FC236}">
                  <a16:creationId xmlns:a16="http://schemas.microsoft.com/office/drawing/2014/main" id="{5EB3B6A8-DD94-444E-9EBD-EF24DF9E76FE}"/>
                </a:ext>
              </a:extLst>
            </p:cNvPr>
            <p:cNvSpPr/>
            <p:nvPr/>
          </p:nvSpPr>
          <p:spPr>
            <a:xfrm>
              <a:off x="4366259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230">
              <a:extLst>
                <a:ext uri="{FF2B5EF4-FFF2-40B4-BE49-F238E27FC236}">
                  <a16:creationId xmlns:a16="http://schemas.microsoft.com/office/drawing/2014/main" id="{0F82C0A2-26EB-014B-A81D-7F62DCA8E765}"/>
                </a:ext>
              </a:extLst>
            </p:cNvPr>
            <p:cNvSpPr/>
            <p:nvPr/>
          </p:nvSpPr>
          <p:spPr>
            <a:xfrm>
              <a:off x="4659629" y="3217544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231">
              <a:extLst>
                <a:ext uri="{FF2B5EF4-FFF2-40B4-BE49-F238E27FC236}">
                  <a16:creationId xmlns:a16="http://schemas.microsoft.com/office/drawing/2014/main" id="{814CE1A7-61CA-C848-A0CD-79DA300FAE04}"/>
                </a:ext>
              </a:extLst>
            </p:cNvPr>
            <p:cNvSpPr/>
            <p:nvPr/>
          </p:nvSpPr>
          <p:spPr>
            <a:xfrm>
              <a:off x="5130164" y="3122294"/>
              <a:ext cx="231457" cy="368617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232">
              <a:extLst>
                <a:ext uri="{FF2B5EF4-FFF2-40B4-BE49-F238E27FC236}">
                  <a16:creationId xmlns:a16="http://schemas.microsoft.com/office/drawing/2014/main" id="{779EDB57-4221-994E-ADD9-857882E4B169}"/>
                </a:ext>
              </a:extLst>
            </p:cNvPr>
            <p:cNvSpPr/>
            <p:nvPr/>
          </p:nvSpPr>
          <p:spPr>
            <a:xfrm>
              <a:off x="5373052" y="3217544"/>
              <a:ext cx="226694" cy="279082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233">
              <a:extLst>
                <a:ext uri="{FF2B5EF4-FFF2-40B4-BE49-F238E27FC236}">
                  <a16:creationId xmlns:a16="http://schemas.microsoft.com/office/drawing/2014/main" id="{D1FE7DEA-D303-CF4D-9D6C-E2F7EC71A09F}"/>
                </a:ext>
              </a:extLst>
            </p:cNvPr>
            <p:cNvSpPr/>
            <p:nvPr/>
          </p:nvSpPr>
          <p:spPr>
            <a:xfrm>
              <a:off x="5678804" y="3101339"/>
              <a:ext cx="234314" cy="389572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234">
              <a:extLst>
                <a:ext uri="{FF2B5EF4-FFF2-40B4-BE49-F238E27FC236}">
                  <a16:creationId xmlns:a16="http://schemas.microsoft.com/office/drawing/2014/main" id="{D9E80069-D7BF-D649-A866-3FF347627391}"/>
                </a:ext>
              </a:extLst>
            </p:cNvPr>
            <p:cNvSpPr/>
            <p:nvPr/>
          </p:nvSpPr>
          <p:spPr>
            <a:xfrm>
              <a:off x="5958839" y="3224212"/>
              <a:ext cx="229552" cy="27336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235">
              <a:extLst>
                <a:ext uri="{FF2B5EF4-FFF2-40B4-BE49-F238E27FC236}">
                  <a16:creationId xmlns:a16="http://schemas.microsoft.com/office/drawing/2014/main" id="{9C65CDB7-0833-6E4C-8D33-F091783F9A70}"/>
                </a:ext>
              </a:extLst>
            </p:cNvPr>
            <p:cNvSpPr/>
            <p:nvPr/>
          </p:nvSpPr>
          <p:spPr>
            <a:xfrm>
              <a:off x="6268402" y="3100387"/>
              <a:ext cx="61912" cy="389572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236">
              <a:extLst>
                <a:ext uri="{FF2B5EF4-FFF2-40B4-BE49-F238E27FC236}">
                  <a16:creationId xmlns:a16="http://schemas.microsoft.com/office/drawing/2014/main" id="{12D548AD-9F06-DA42-B2EB-F19046F75BD7}"/>
                </a:ext>
              </a:extLst>
            </p:cNvPr>
            <p:cNvSpPr/>
            <p:nvPr/>
          </p:nvSpPr>
          <p:spPr>
            <a:xfrm>
              <a:off x="6385559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: Form 237">
              <a:extLst>
                <a:ext uri="{FF2B5EF4-FFF2-40B4-BE49-F238E27FC236}">
                  <a16:creationId xmlns:a16="http://schemas.microsoft.com/office/drawing/2014/main" id="{ED383C89-C33D-3C4E-928F-13C7C903920B}"/>
                </a:ext>
              </a:extLst>
            </p:cNvPr>
            <p:cNvSpPr/>
            <p:nvPr/>
          </p:nvSpPr>
          <p:spPr>
            <a:xfrm>
              <a:off x="6599871" y="3109912"/>
              <a:ext cx="225742" cy="386715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4" name="Freihandform: Form 238">
              <a:extLst>
                <a:ext uri="{FF2B5EF4-FFF2-40B4-BE49-F238E27FC236}">
                  <a16:creationId xmlns:a16="http://schemas.microsoft.com/office/drawing/2014/main" id="{7CA4C99C-809B-3845-9CDD-6CEB4EFA846A}"/>
                </a:ext>
              </a:extLst>
            </p:cNvPr>
            <p:cNvSpPr/>
            <p:nvPr/>
          </p:nvSpPr>
          <p:spPr>
            <a:xfrm>
              <a:off x="6874192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265471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F4FD-2A14-4918-B946-812A3B6D5383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9" name="Bildplatzhalter 8">
            <a:extLst>
              <a:ext uri="{FF2B5EF4-FFF2-40B4-BE49-F238E27FC236}">
                <a16:creationId xmlns:a16="http://schemas.microsoft.com/office/drawing/2014/main" id="{C307E1A8-BB91-4A01-9481-49FD8B5663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654747" y="1631156"/>
            <a:ext cx="4102299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7ADEC47A-086D-40D0-ACA4-6913593381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54747" y="5690271"/>
            <a:ext cx="4102299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2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814385D7-3CBE-40E3-B67F-C8C515F3C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1045" y="2354712"/>
            <a:ext cx="3779992" cy="218586"/>
          </a:xfr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BF0108A6-83E5-4EB1-9FFE-599D1B8CC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8739" y="2354712"/>
            <a:ext cx="248466" cy="218586"/>
          </a:xfrm>
        </p:spPr>
        <p:txBody>
          <a:bodyPr wrap="none" rIns="0">
            <a:noAutofit/>
          </a:bodyPr>
          <a:lstStyle>
            <a:lvl1pPr>
              <a:defRPr sz="14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267C2477-3228-475F-AFD7-A441A08AAE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1045" y="4525377"/>
            <a:ext cx="3779992" cy="218586"/>
          </a:xfr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372EDABB-0CB3-495E-B38E-EBB187C3F0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8739" y="4525377"/>
            <a:ext cx="248466" cy="218586"/>
          </a:xfrm>
        </p:spPr>
        <p:txBody>
          <a:bodyPr wrap="none" rIns="0">
            <a:noAutofit/>
          </a:bodyPr>
          <a:lstStyle>
            <a:lvl1pPr>
              <a:defRPr sz="14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F8DE391A-D3CD-46A0-9DA6-BE18B632C9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1045" y="3078267"/>
            <a:ext cx="3779992" cy="218586"/>
          </a:xfr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22FFA5-3E37-4F35-A696-49186B6B1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8739" y="3078267"/>
            <a:ext cx="248466" cy="218586"/>
          </a:xfrm>
        </p:spPr>
        <p:txBody>
          <a:bodyPr wrap="none" rIns="0">
            <a:noAutofit/>
          </a:bodyPr>
          <a:lstStyle>
            <a:lvl1pPr>
              <a:defRPr sz="14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BFD50D54-7BD1-4F76-8C9C-C2D77E592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1045" y="3801822"/>
            <a:ext cx="3779992" cy="218586"/>
          </a:xfr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1CB17604-E112-4197-B54C-292891529D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8739" y="3801822"/>
            <a:ext cx="248466" cy="218586"/>
          </a:xfrm>
        </p:spPr>
        <p:txBody>
          <a:bodyPr wrap="none" rIns="0">
            <a:noAutofit/>
          </a:bodyPr>
          <a:lstStyle>
            <a:lvl1pPr>
              <a:defRPr sz="14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D30B4D90-1B5E-403E-AD31-C320040320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1045" y="5248931"/>
            <a:ext cx="3779992" cy="218586"/>
          </a:xfr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72B1944A-640B-4200-A785-CFA163F718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8739" y="5248931"/>
            <a:ext cx="248466" cy="218586"/>
          </a:xfrm>
        </p:spPr>
        <p:txBody>
          <a:bodyPr wrap="none" rIns="0">
            <a:noAutofit/>
          </a:bodyPr>
          <a:lstStyle>
            <a:lvl1pPr>
              <a:defRPr sz="14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CB7BBA-6A53-45DD-882E-1DF6A99780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1045" y="1631156"/>
            <a:ext cx="3779992" cy="218586"/>
          </a:xfrm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E56B6C1-047C-44D7-B1DD-8B723581E0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8739" y="1631156"/>
            <a:ext cx="248466" cy="218586"/>
          </a:xfrm>
        </p:spPr>
        <p:txBody>
          <a:bodyPr wrap="none" rIns="0">
            <a:noAutofit/>
          </a:bodyPr>
          <a:lstStyle>
            <a:lvl1pPr>
              <a:defRPr sz="14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21" name="Bildplatzhalter 6">
            <a:extLst>
              <a:ext uri="{FF2B5EF4-FFF2-40B4-BE49-F238E27FC236}">
                <a16:creationId xmlns:a16="http://schemas.microsoft.com/office/drawing/2014/main" id="{8F4DFED6-EBAA-4D0C-A5C6-CD2902883FB9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8017" y="301186"/>
            <a:ext cx="810000" cy="386413"/>
          </a:xfrm>
        </p:spPr>
        <p:txBody>
          <a:bodyPr rIns="0" anchor="ctr" anchorCtr="0">
            <a:normAutofit/>
          </a:bodyPr>
          <a:lstStyle>
            <a:lvl1pPr algn="ctr">
              <a:defRPr sz="6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37" name="Textplatzhalter 9">
            <a:extLst>
              <a:ext uri="{FF2B5EF4-FFF2-40B4-BE49-F238E27FC236}">
                <a16:creationId xmlns:a16="http://schemas.microsoft.com/office/drawing/2014/main" id="{B89B0AD3-19A1-438C-8708-9EC23166DE7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88738" y="611950"/>
            <a:ext cx="5133289" cy="218586"/>
          </a:xfrm>
        </p:spPr>
        <p:txBody>
          <a:bodyPr wrap="square">
            <a:spAutoFit/>
          </a:bodyPr>
          <a:lstStyle>
            <a:lvl1pPr>
              <a:defRPr sz="14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22DDBB3A-39F6-4F5C-9F0B-C03A4F09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7737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8739" y="3013502"/>
            <a:ext cx="8368307" cy="830997"/>
          </a:xfrm>
        </p:spPr>
        <p:txBody>
          <a:bodyPr anchor="ctr" anchorCtr="0"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A354EFC-6BE5-4F11-B92A-C9195A29D17A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387900" y="6538526"/>
            <a:ext cx="8756100" cy="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388800" y="1196733"/>
            <a:ext cx="8757047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A6E8BA9-5951-4163-8A80-4621C65DA816}"/>
              </a:ext>
            </a:extLst>
          </p:cNvPr>
          <p:cNvGrpSpPr/>
          <p:nvPr userDrawn="1"/>
        </p:nvGrpSpPr>
        <p:grpSpPr>
          <a:xfrm>
            <a:off x="-292893" y="160153"/>
            <a:ext cx="250031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59DAB7DF-1308-4B09-91FE-7DF38D6584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87654828-5D94-4A05-BD5F-25792A149E05}"/>
                </a:ext>
              </a:extLst>
            </p:cNvPr>
            <p:cNvSpPr txBox="1"/>
            <p:nvPr userDrawn="1"/>
          </p:nvSpPr>
          <p:spPr>
            <a:xfrm>
              <a:off x="-95973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9D3F2F75-1623-4F64-97FE-EA0C4D9FABDC}"/>
              </a:ext>
            </a:extLst>
          </p:cNvPr>
          <p:cNvGrpSpPr/>
          <p:nvPr userDrawn="1"/>
        </p:nvGrpSpPr>
        <p:grpSpPr>
          <a:xfrm>
            <a:off x="-292893" y="1131703"/>
            <a:ext cx="250031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042E0F0-49A6-465F-A607-A4C2EFB548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9D612980-2A2D-4E94-8238-9C67C608554C}"/>
                </a:ext>
              </a:extLst>
            </p:cNvPr>
            <p:cNvSpPr txBox="1"/>
            <p:nvPr userDrawn="1"/>
          </p:nvSpPr>
          <p:spPr>
            <a:xfrm>
              <a:off x="-95971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2CE76F8C-9B22-4BB3-B2D6-15EC2A58C7A7}"/>
              </a:ext>
            </a:extLst>
          </p:cNvPr>
          <p:cNvGrpSpPr/>
          <p:nvPr userDrawn="1"/>
        </p:nvGrpSpPr>
        <p:grpSpPr>
          <a:xfrm>
            <a:off x="-292893" y="1491963"/>
            <a:ext cx="250031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843E82-BEFA-4CF2-BA2F-3C80060D31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4762BE88-2459-479F-84FF-4DF483AA142C}"/>
                </a:ext>
              </a:extLst>
            </p:cNvPr>
            <p:cNvSpPr txBox="1"/>
            <p:nvPr userDrawn="1"/>
          </p:nvSpPr>
          <p:spPr>
            <a:xfrm>
              <a:off x="-95971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104E26F8-EA1A-4C6F-92E1-8F6F98ABFA13}"/>
              </a:ext>
            </a:extLst>
          </p:cNvPr>
          <p:cNvGrpSpPr/>
          <p:nvPr userDrawn="1"/>
        </p:nvGrpSpPr>
        <p:grpSpPr>
          <a:xfrm>
            <a:off x="-292893" y="3292188"/>
            <a:ext cx="250031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1A8A854C-301D-4327-AEA2-BCC20A887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5A547124-456E-49C6-8FC8-111D0AAFEB7F}"/>
                </a:ext>
              </a:extLst>
            </p:cNvPr>
            <p:cNvSpPr txBox="1"/>
            <p:nvPr userDrawn="1"/>
          </p:nvSpPr>
          <p:spPr>
            <a:xfrm>
              <a:off x="-95971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73B26B5D-1FEC-45B5-B34A-6A1B50955F0E}"/>
              </a:ext>
            </a:extLst>
          </p:cNvPr>
          <p:cNvGrpSpPr/>
          <p:nvPr userDrawn="1"/>
        </p:nvGrpSpPr>
        <p:grpSpPr>
          <a:xfrm>
            <a:off x="-292893" y="6063963"/>
            <a:ext cx="250031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3423A679-4F5C-456E-AB6C-7A18EA3E5B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69754FAD-5E71-4087-B3E8-0FEC37E0D864}"/>
                </a:ext>
              </a:extLst>
            </p:cNvPr>
            <p:cNvSpPr txBox="1"/>
            <p:nvPr userDrawn="1"/>
          </p:nvSpPr>
          <p:spPr>
            <a:xfrm>
              <a:off x="-95970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7C156EC4-BDB3-4DEA-9B78-E98FCFD2F54B}"/>
              </a:ext>
            </a:extLst>
          </p:cNvPr>
          <p:cNvGrpSpPr/>
          <p:nvPr userDrawn="1"/>
        </p:nvGrpSpPr>
        <p:grpSpPr>
          <a:xfrm>
            <a:off x="-292893" y="6495763"/>
            <a:ext cx="250031" cy="136812"/>
            <a:chOff x="-133350" y="2711163"/>
            <a:chExt cx="333375" cy="136812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9E9C384D-D46B-429F-9A97-86F6E3560F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64B7918E-86D1-49EB-8917-1468D42A6E25}"/>
                </a:ext>
              </a:extLst>
            </p:cNvPr>
            <p:cNvSpPr txBox="1"/>
            <p:nvPr userDrawn="1"/>
          </p:nvSpPr>
          <p:spPr>
            <a:xfrm>
              <a:off x="-95969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750A6733-FD78-4442-98B4-E2BED64B460F}"/>
              </a:ext>
            </a:extLst>
          </p:cNvPr>
          <p:cNvGrpSpPr/>
          <p:nvPr userDrawn="1"/>
        </p:nvGrpSpPr>
        <p:grpSpPr>
          <a:xfrm rot="16200000">
            <a:off x="169567" y="-282035"/>
            <a:ext cx="333375" cy="102606"/>
            <a:chOff x="-133350" y="2711167"/>
            <a:chExt cx="333375" cy="136808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7BB574D-D198-49E4-874D-732C0CBD5B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67A72ACB-A6A0-450F-A8F3-9CA35EFC5560}"/>
                </a:ext>
              </a:extLst>
            </p:cNvPr>
            <p:cNvSpPr txBox="1"/>
            <p:nvPr userDrawn="1"/>
          </p:nvSpPr>
          <p:spPr>
            <a:xfrm>
              <a:off x="-63646" y="2711167"/>
              <a:ext cx="193964" cy="1249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4970FA2-8D2D-462F-BD21-BDE052DC5824}"/>
              </a:ext>
            </a:extLst>
          </p:cNvPr>
          <p:cNvGrpSpPr/>
          <p:nvPr userDrawn="1"/>
        </p:nvGrpSpPr>
        <p:grpSpPr>
          <a:xfrm rot="16200000">
            <a:off x="4273057" y="-282036"/>
            <a:ext cx="333375" cy="102603"/>
            <a:chOff x="-133350" y="2711171"/>
            <a:chExt cx="333375" cy="136804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A7C30986-FB99-416E-BC3E-3BAEC067C1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4CE018F4-A860-49B3-B4CD-A328759F15C6}"/>
                </a:ext>
              </a:extLst>
            </p:cNvPr>
            <p:cNvSpPr txBox="1"/>
            <p:nvPr userDrawn="1"/>
          </p:nvSpPr>
          <p:spPr>
            <a:xfrm>
              <a:off x="-63643" y="2711171"/>
              <a:ext cx="193964" cy="1249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C2BACBD-0A67-4A9A-B5DC-10C76F5DE4C2}"/>
              </a:ext>
            </a:extLst>
          </p:cNvPr>
          <p:cNvGrpSpPr/>
          <p:nvPr userDrawn="1"/>
        </p:nvGrpSpPr>
        <p:grpSpPr>
          <a:xfrm>
            <a:off x="4652949" y="-397424"/>
            <a:ext cx="93680" cy="333375"/>
            <a:chOff x="6416679" y="-397424"/>
            <a:chExt cx="124907" cy="333375"/>
          </a:xfrm>
        </p:grpSpPr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65F81584-9968-42FA-B3A9-1C13CEAE92A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6D353C6-61DE-4475-8AC6-6D8AF12D49FB}"/>
                </a:ext>
              </a:extLst>
            </p:cNvPr>
            <p:cNvSpPr txBox="1"/>
            <p:nvPr userDrawn="1"/>
          </p:nvSpPr>
          <p:spPr>
            <a:xfrm rot="16200000">
              <a:off x="6382151" y="-293191"/>
              <a:ext cx="193964" cy="1249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935008F2-D1D5-498F-9932-727B677C0AD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405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9E72FA59-B055-4F1F-8F32-E797C18F96F9}"/>
              </a:ext>
            </a:extLst>
          </p:cNvPr>
          <p:cNvGrpSpPr/>
          <p:nvPr userDrawn="1"/>
        </p:nvGrpSpPr>
        <p:grpSpPr>
          <a:xfrm rot="16200000">
            <a:off x="8543829" y="-282039"/>
            <a:ext cx="333375" cy="102600"/>
            <a:chOff x="-133350" y="2711175"/>
            <a:chExt cx="333375" cy="136800"/>
          </a:xfrm>
        </p:grpSpPr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B89FA96C-C88D-4C6A-BE88-F3E3083BC51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CD67028C-ACEA-4E1C-BF3F-B09177D4335E}"/>
                </a:ext>
              </a:extLst>
            </p:cNvPr>
            <p:cNvSpPr txBox="1"/>
            <p:nvPr userDrawn="1"/>
          </p:nvSpPr>
          <p:spPr>
            <a:xfrm>
              <a:off x="-63640" y="2711175"/>
              <a:ext cx="193964" cy="1249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91" name="Freihandform: Form 90">
            <a:extLst>
              <a:ext uri="{FF2B5EF4-FFF2-40B4-BE49-F238E27FC236}">
                <a16:creationId xmlns:a16="http://schemas.microsoft.com/office/drawing/2014/main" id="{CC9AC0C6-05B4-4F97-9B0A-A195088CF7EB}"/>
              </a:ext>
            </a:extLst>
          </p:cNvPr>
          <p:cNvSpPr/>
          <p:nvPr userDrawn="1"/>
        </p:nvSpPr>
        <p:spPr>
          <a:xfrm>
            <a:off x="7352747" y="300703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92" name="Grafik 3">
            <a:extLst>
              <a:ext uri="{FF2B5EF4-FFF2-40B4-BE49-F238E27FC236}">
                <a16:creationId xmlns:a16="http://schemas.microsoft.com/office/drawing/2014/main" id="{42A11C29-4219-0D4B-BEED-BBCF423DEC50}"/>
              </a:ext>
            </a:extLst>
          </p:cNvPr>
          <p:cNvGrpSpPr/>
          <p:nvPr userDrawn="1"/>
        </p:nvGrpSpPr>
        <p:grpSpPr>
          <a:xfrm>
            <a:off x="380207" y="293688"/>
            <a:ext cx="2594512" cy="327278"/>
            <a:chOff x="2242184" y="2525076"/>
            <a:chExt cx="7709534" cy="972502"/>
          </a:xfrm>
          <a:solidFill>
            <a:schemeClr val="tx1"/>
          </a:solidFill>
        </p:grpSpPr>
        <p:sp>
          <p:nvSpPr>
            <p:cNvPr id="93" name="Freihandform: Form 190">
              <a:extLst>
                <a:ext uri="{FF2B5EF4-FFF2-40B4-BE49-F238E27FC236}">
                  <a16:creationId xmlns:a16="http://schemas.microsoft.com/office/drawing/2014/main" id="{923125BD-405C-5040-BA72-E134C8DA93C4}"/>
                </a:ext>
              </a:extLst>
            </p:cNvPr>
            <p:cNvSpPr/>
            <p:nvPr/>
          </p:nvSpPr>
          <p:spPr>
            <a:xfrm>
              <a:off x="2269806" y="2545079"/>
              <a:ext cx="232409" cy="369569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ihandform: Form 191">
              <a:extLst>
                <a:ext uri="{FF2B5EF4-FFF2-40B4-BE49-F238E27FC236}">
                  <a16:creationId xmlns:a16="http://schemas.microsoft.com/office/drawing/2014/main" id="{E62DDEF6-36E4-F44B-BA60-9E391BE20F8C}"/>
                </a:ext>
              </a:extLst>
            </p:cNvPr>
            <p:cNvSpPr/>
            <p:nvPr/>
          </p:nvSpPr>
          <p:spPr>
            <a:xfrm>
              <a:off x="2538412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ihandform: Form 192">
              <a:extLst>
                <a:ext uri="{FF2B5EF4-FFF2-40B4-BE49-F238E27FC236}">
                  <a16:creationId xmlns:a16="http://schemas.microsoft.com/office/drawing/2014/main" id="{63A049DD-17D6-A141-8B7C-E28CE1EB9F85}"/>
                </a:ext>
              </a:extLst>
            </p:cNvPr>
            <p:cNvSpPr/>
            <p:nvPr/>
          </p:nvSpPr>
          <p:spPr>
            <a:xfrm>
              <a:off x="2743199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ihandform: Form 193">
              <a:extLst>
                <a:ext uri="{FF2B5EF4-FFF2-40B4-BE49-F238E27FC236}">
                  <a16:creationId xmlns:a16="http://schemas.microsoft.com/office/drawing/2014/main" id="{7B0AF71D-203B-B248-A6CC-91B0C91DE7ED}"/>
                </a:ext>
              </a:extLst>
            </p:cNvPr>
            <p:cNvSpPr/>
            <p:nvPr/>
          </p:nvSpPr>
          <p:spPr>
            <a:xfrm>
              <a:off x="2879407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ihandform: Form 194">
              <a:extLst>
                <a:ext uri="{FF2B5EF4-FFF2-40B4-BE49-F238E27FC236}">
                  <a16:creationId xmlns:a16="http://schemas.microsoft.com/office/drawing/2014/main" id="{0AF1A0A5-C522-674F-97DD-58A85E56C84C}"/>
                </a:ext>
              </a:extLst>
            </p:cNvPr>
            <p:cNvSpPr/>
            <p:nvPr/>
          </p:nvSpPr>
          <p:spPr>
            <a:xfrm>
              <a:off x="317753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ihandform: Form 195">
              <a:extLst>
                <a:ext uri="{FF2B5EF4-FFF2-40B4-BE49-F238E27FC236}">
                  <a16:creationId xmlns:a16="http://schemas.microsoft.com/office/drawing/2014/main" id="{2D01A574-25EF-414E-B114-D84A461A66EF}"/>
                </a:ext>
              </a:extLst>
            </p:cNvPr>
            <p:cNvSpPr/>
            <p:nvPr/>
          </p:nvSpPr>
          <p:spPr>
            <a:xfrm>
              <a:off x="3509009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ihandform: Form 196">
              <a:extLst>
                <a:ext uri="{FF2B5EF4-FFF2-40B4-BE49-F238E27FC236}">
                  <a16:creationId xmlns:a16="http://schemas.microsoft.com/office/drawing/2014/main" id="{DEB6C9A2-EE2A-354A-BAAA-3CDC2B8E881F}"/>
                </a:ext>
              </a:extLst>
            </p:cNvPr>
            <p:cNvSpPr/>
            <p:nvPr/>
          </p:nvSpPr>
          <p:spPr>
            <a:xfrm>
              <a:off x="3712844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ihandform: Form 197">
              <a:extLst>
                <a:ext uri="{FF2B5EF4-FFF2-40B4-BE49-F238E27FC236}">
                  <a16:creationId xmlns:a16="http://schemas.microsoft.com/office/drawing/2014/main" id="{37923513-7535-254C-84D1-ED0DCB24D509}"/>
                </a:ext>
              </a:extLst>
            </p:cNvPr>
            <p:cNvSpPr/>
            <p:nvPr/>
          </p:nvSpPr>
          <p:spPr>
            <a:xfrm>
              <a:off x="3850957" y="2640329"/>
              <a:ext cx="224789" cy="280034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ihandform: Form 198">
              <a:extLst>
                <a:ext uri="{FF2B5EF4-FFF2-40B4-BE49-F238E27FC236}">
                  <a16:creationId xmlns:a16="http://schemas.microsoft.com/office/drawing/2014/main" id="{D96F94EA-4808-3E40-B904-1C6C3F9F84EF}"/>
                </a:ext>
              </a:extLst>
            </p:cNvPr>
            <p:cNvSpPr/>
            <p:nvPr/>
          </p:nvSpPr>
          <p:spPr>
            <a:xfrm>
              <a:off x="4129087" y="2525076"/>
              <a:ext cx="229552" cy="389572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ihandform: Form 199">
              <a:extLst>
                <a:ext uri="{FF2B5EF4-FFF2-40B4-BE49-F238E27FC236}">
                  <a16:creationId xmlns:a16="http://schemas.microsoft.com/office/drawing/2014/main" id="{E71DD333-64D4-1742-82FC-8DA34337BFBA}"/>
                </a:ext>
              </a:extLst>
            </p:cNvPr>
            <p:cNvSpPr/>
            <p:nvPr/>
          </p:nvSpPr>
          <p:spPr>
            <a:xfrm>
              <a:off x="4430077" y="2721291"/>
              <a:ext cx="130492" cy="59055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ihandform: Form 200">
              <a:extLst>
                <a:ext uri="{FF2B5EF4-FFF2-40B4-BE49-F238E27FC236}">
                  <a16:creationId xmlns:a16="http://schemas.microsoft.com/office/drawing/2014/main" id="{393D102B-9D88-D243-8E25-B4A36B3CFFD9}"/>
                </a:ext>
              </a:extLst>
            </p:cNvPr>
            <p:cNvSpPr/>
            <p:nvPr/>
          </p:nvSpPr>
          <p:spPr>
            <a:xfrm>
              <a:off x="4593906" y="2545079"/>
              <a:ext cx="342900" cy="368617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ihandform: Form 201">
              <a:extLst>
                <a:ext uri="{FF2B5EF4-FFF2-40B4-BE49-F238E27FC236}">
                  <a16:creationId xmlns:a16="http://schemas.microsoft.com/office/drawing/2014/main" id="{6252A0DA-1AB8-6C4C-BDC4-AB4F65A44C23}"/>
                </a:ext>
              </a:extLst>
            </p:cNvPr>
            <p:cNvSpPr/>
            <p:nvPr/>
          </p:nvSpPr>
          <p:spPr>
            <a:xfrm>
              <a:off x="4992052" y="2525076"/>
              <a:ext cx="61912" cy="388620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ihandform: Form 202">
              <a:extLst>
                <a:ext uri="{FF2B5EF4-FFF2-40B4-BE49-F238E27FC236}">
                  <a16:creationId xmlns:a16="http://schemas.microsoft.com/office/drawing/2014/main" id="{2A8FD993-BC3F-794E-AB2B-D48CFE814026}"/>
                </a:ext>
              </a:extLst>
            </p:cNvPr>
            <p:cNvSpPr/>
            <p:nvPr/>
          </p:nvSpPr>
          <p:spPr>
            <a:xfrm>
              <a:off x="512063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ihandform: Form 203">
              <a:extLst>
                <a:ext uri="{FF2B5EF4-FFF2-40B4-BE49-F238E27FC236}">
                  <a16:creationId xmlns:a16="http://schemas.microsoft.com/office/drawing/2014/main" id="{A4F6238B-626F-9641-895F-F1A9E9A0B830}"/>
                </a:ext>
              </a:extLst>
            </p:cNvPr>
            <p:cNvSpPr/>
            <p:nvPr/>
          </p:nvSpPr>
          <p:spPr>
            <a:xfrm>
              <a:off x="5397817" y="2646997"/>
              <a:ext cx="255269" cy="266700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ihandform: Form 204">
              <a:extLst>
                <a:ext uri="{FF2B5EF4-FFF2-40B4-BE49-F238E27FC236}">
                  <a16:creationId xmlns:a16="http://schemas.microsoft.com/office/drawing/2014/main" id="{C423916A-DF08-D84A-90D2-4B3249A043AC}"/>
                </a:ext>
              </a:extLst>
            </p:cNvPr>
            <p:cNvSpPr/>
            <p:nvPr/>
          </p:nvSpPr>
          <p:spPr>
            <a:xfrm>
              <a:off x="5686407" y="2641281"/>
              <a:ext cx="225759" cy="279082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205">
              <a:extLst>
                <a:ext uri="{FF2B5EF4-FFF2-40B4-BE49-F238E27FC236}">
                  <a16:creationId xmlns:a16="http://schemas.microsoft.com/office/drawing/2014/main" id="{0364AE98-86E1-1046-8931-CEE7D9B5E4C4}"/>
                </a:ext>
              </a:extLst>
            </p:cNvPr>
            <p:cNvSpPr/>
            <p:nvPr/>
          </p:nvSpPr>
          <p:spPr>
            <a:xfrm>
              <a:off x="5991224" y="2641281"/>
              <a:ext cx="229552" cy="27336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ihandform: Form 206">
              <a:extLst>
                <a:ext uri="{FF2B5EF4-FFF2-40B4-BE49-F238E27FC236}">
                  <a16:creationId xmlns:a16="http://schemas.microsoft.com/office/drawing/2014/main" id="{969761B4-2BF6-6741-9B48-A97B8E72D466}"/>
                </a:ext>
              </a:extLst>
            </p:cNvPr>
            <p:cNvSpPr/>
            <p:nvPr/>
          </p:nvSpPr>
          <p:spPr>
            <a:xfrm>
              <a:off x="6286499" y="2525076"/>
              <a:ext cx="248602" cy="396239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ihandform: Form 207">
              <a:extLst>
                <a:ext uri="{FF2B5EF4-FFF2-40B4-BE49-F238E27FC236}">
                  <a16:creationId xmlns:a16="http://schemas.microsoft.com/office/drawing/2014/main" id="{D747CBAA-EF34-4C47-8E8A-A91024973FCE}"/>
                </a:ext>
              </a:extLst>
            </p:cNvPr>
            <p:cNvSpPr/>
            <p:nvPr/>
          </p:nvSpPr>
          <p:spPr>
            <a:xfrm>
              <a:off x="6602729" y="2641281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ihandform: Form 208">
              <a:extLst>
                <a:ext uri="{FF2B5EF4-FFF2-40B4-BE49-F238E27FC236}">
                  <a16:creationId xmlns:a16="http://schemas.microsoft.com/office/drawing/2014/main" id="{0F3C6E8A-CEE0-3349-8987-0ABF0302A0E8}"/>
                </a:ext>
              </a:extLst>
            </p:cNvPr>
            <p:cNvSpPr/>
            <p:nvPr/>
          </p:nvSpPr>
          <p:spPr>
            <a:xfrm>
              <a:off x="6916101" y="2641039"/>
              <a:ext cx="160020" cy="272657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ihandform: Form 209">
              <a:extLst>
                <a:ext uri="{FF2B5EF4-FFF2-40B4-BE49-F238E27FC236}">
                  <a16:creationId xmlns:a16="http://schemas.microsoft.com/office/drawing/2014/main" id="{849E3FEC-CDC4-FF49-857B-F87001199306}"/>
                </a:ext>
              </a:extLst>
            </p:cNvPr>
            <p:cNvSpPr/>
            <p:nvPr/>
          </p:nvSpPr>
          <p:spPr>
            <a:xfrm>
              <a:off x="7115174" y="2721291"/>
              <a:ext cx="130492" cy="59055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210">
              <a:extLst>
                <a:ext uri="{FF2B5EF4-FFF2-40B4-BE49-F238E27FC236}">
                  <a16:creationId xmlns:a16="http://schemas.microsoft.com/office/drawing/2014/main" id="{21ED7022-3EA7-2F49-997D-4BBF41C6726A}"/>
                </a:ext>
              </a:extLst>
            </p:cNvPr>
            <p:cNvSpPr/>
            <p:nvPr/>
          </p:nvSpPr>
          <p:spPr>
            <a:xfrm>
              <a:off x="7324724" y="2545079"/>
              <a:ext cx="288607" cy="375284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211">
              <a:extLst>
                <a:ext uri="{FF2B5EF4-FFF2-40B4-BE49-F238E27FC236}">
                  <a16:creationId xmlns:a16="http://schemas.microsoft.com/office/drawing/2014/main" id="{342E6819-8D33-DA4C-92E3-C9E006063012}"/>
                </a:ext>
              </a:extLst>
            </p:cNvPr>
            <p:cNvSpPr/>
            <p:nvPr/>
          </p:nvSpPr>
          <p:spPr>
            <a:xfrm>
              <a:off x="7697151" y="2641281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212">
              <a:extLst>
                <a:ext uri="{FF2B5EF4-FFF2-40B4-BE49-F238E27FC236}">
                  <a16:creationId xmlns:a16="http://schemas.microsoft.com/office/drawing/2014/main" id="{1ED78860-34B0-A047-8E67-F2541F965B23}"/>
                </a:ext>
              </a:extLst>
            </p:cNvPr>
            <p:cNvSpPr/>
            <p:nvPr/>
          </p:nvSpPr>
          <p:spPr>
            <a:xfrm>
              <a:off x="7996237" y="2528887"/>
              <a:ext cx="79057" cy="384810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ihandform: Form 213">
              <a:extLst>
                <a:ext uri="{FF2B5EF4-FFF2-40B4-BE49-F238E27FC236}">
                  <a16:creationId xmlns:a16="http://schemas.microsoft.com/office/drawing/2014/main" id="{6F02E69D-BE7C-DF44-819A-085556F8AD9C}"/>
                </a:ext>
              </a:extLst>
            </p:cNvPr>
            <p:cNvSpPr/>
            <p:nvPr/>
          </p:nvSpPr>
          <p:spPr>
            <a:xfrm>
              <a:off x="8119109" y="2647949"/>
              <a:ext cx="259079" cy="266700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214">
              <a:extLst>
                <a:ext uri="{FF2B5EF4-FFF2-40B4-BE49-F238E27FC236}">
                  <a16:creationId xmlns:a16="http://schemas.microsoft.com/office/drawing/2014/main" id="{C1C1362E-BF74-144C-8591-2BA271A3E935}"/>
                </a:ext>
              </a:extLst>
            </p:cNvPr>
            <p:cNvSpPr/>
            <p:nvPr/>
          </p:nvSpPr>
          <p:spPr>
            <a:xfrm>
              <a:off x="8406764" y="2641281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215">
              <a:extLst>
                <a:ext uri="{FF2B5EF4-FFF2-40B4-BE49-F238E27FC236}">
                  <a16:creationId xmlns:a16="http://schemas.microsoft.com/office/drawing/2014/main" id="{01D40457-15F4-FD48-922E-804AF233C2CF}"/>
                </a:ext>
              </a:extLst>
            </p:cNvPr>
            <p:cNvSpPr/>
            <p:nvPr/>
          </p:nvSpPr>
          <p:spPr>
            <a:xfrm>
              <a:off x="8720137" y="2641039"/>
              <a:ext cx="160019" cy="272657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: Form 216">
              <a:extLst>
                <a:ext uri="{FF2B5EF4-FFF2-40B4-BE49-F238E27FC236}">
                  <a16:creationId xmlns:a16="http://schemas.microsoft.com/office/drawing/2014/main" id="{2AB1631E-8AB8-3346-A5FF-A38437A59CDB}"/>
                </a:ext>
              </a:extLst>
            </p:cNvPr>
            <p:cNvSpPr/>
            <p:nvPr/>
          </p:nvSpPr>
          <p:spPr>
            <a:xfrm>
              <a:off x="8909684" y="2640329"/>
              <a:ext cx="205739" cy="280034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217">
              <a:extLst>
                <a:ext uri="{FF2B5EF4-FFF2-40B4-BE49-F238E27FC236}">
                  <a16:creationId xmlns:a16="http://schemas.microsoft.com/office/drawing/2014/main" id="{3CFA2E17-7AA4-464A-8EDF-E92EB160B293}"/>
                </a:ext>
              </a:extLst>
            </p:cNvPr>
            <p:cNvSpPr/>
            <p:nvPr/>
          </p:nvSpPr>
          <p:spPr>
            <a:xfrm>
              <a:off x="9173526" y="2528887"/>
              <a:ext cx="79057" cy="384810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218">
              <a:extLst>
                <a:ext uri="{FF2B5EF4-FFF2-40B4-BE49-F238E27FC236}">
                  <a16:creationId xmlns:a16="http://schemas.microsoft.com/office/drawing/2014/main" id="{4E72ACDA-00A7-DC4C-8FC4-46ED2CD32C3F}"/>
                </a:ext>
              </a:extLst>
            </p:cNvPr>
            <p:cNvSpPr/>
            <p:nvPr/>
          </p:nvSpPr>
          <p:spPr>
            <a:xfrm>
              <a:off x="9297351" y="2562224"/>
              <a:ext cx="165735" cy="358139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219">
              <a:extLst>
                <a:ext uri="{FF2B5EF4-FFF2-40B4-BE49-F238E27FC236}">
                  <a16:creationId xmlns:a16="http://schemas.microsoft.com/office/drawing/2014/main" id="{012873B6-2606-5F4D-A001-E906FF448226}"/>
                </a:ext>
              </a:extLst>
            </p:cNvPr>
            <p:cNvSpPr/>
            <p:nvPr/>
          </p:nvSpPr>
          <p:spPr>
            <a:xfrm>
              <a:off x="9511664" y="2533649"/>
              <a:ext cx="225742" cy="386714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220">
              <a:extLst>
                <a:ext uri="{FF2B5EF4-FFF2-40B4-BE49-F238E27FC236}">
                  <a16:creationId xmlns:a16="http://schemas.microsoft.com/office/drawing/2014/main" id="{80C92A1B-D307-4A4D-9C14-D16F6498CF32}"/>
                </a:ext>
              </a:extLst>
            </p:cNvPr>
            <p:cNvSpPr/>
            <p:nvPr/>
          </p:nvSpPr>
          <p:spPr>
            <a:xfrm>
              <a:off x="9785984" y="2562224"/>
              <a:ext cx="165734" cy="358139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221">
              <a:extLst>
                <a:ext uri="{FF2B5EF4-FFF2-40B4-BE49-F238E27FC236}">
                  <a16:creationId xmlns:a16="http://schemas.microsoft.com/office/drawing/2014/main" id="{B7D2604A-E174-0B4E-BB4F-F2C79196D37E}"/>
                </a:ext>
              </a:extLst>
            </p:cNvPr>
            <p:cNvSpPr/>
            <p:nvPr/>
          </p:nvSpPr>
          <p:spPr>
            <a:xfrm>
              <a:off x="2242184" y="3122294"/>
              <a:ext cx="275272" cy="368617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222">
              <a:extLst>
                <a:ext uri="{FF2B5EF4-FFF2-40B4-BE49-F238E27FC236}">
                  <a16:creationId xmlns:a16="http://schemas.microsoft.com/office/drawing/2014/main" id="{AD3EA9C9-0A21-094F-8D35-BB4E19639FAE}"/>
                </a:ext>
              </a:extLst>
            </p:cNvPr>
            <p:cNvSpPr/>
            <p:nvPr/>
          </p:nvSpPr>
          <p:spPr>
            <a:xfrm>
              <a:off x="2519362" y="3217544"/>
              <a:ext cx="242887" cy="279082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223">
              <a:extLst>
                <a:ext uri="{FF2B5EF4-FFF2-40B4-BE49-F238E27FC236}">
                  <a16:creationId xmlns:a16="http://schemas.microsoft.com/office/drawing/2014/main" id="{C4ECD04B-6772-5742-A8C8-04897EC16BA3}"/>
                </a:ext>
              </a:extLst>
            </p:cNvPr>
            <p:cNvSpPr/>
            <p:nvPr/>
          </p:nvSpPr>
          <p:spPr>
            <a:xfrm>
              <a:off x="2816541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224">
              <a:extLst>
                <a:ext uri="{FF2B5EF4-FFF2-40B4-BE49-F238E27FC236}">
                  <a16:creationId xmlns:a16="http://schemas.microsoft.com/office/drawing/2014/main" id="{A4C89810-B195-2F43-AFDB-CAA6C4DD3CD0}"/>
                </a:ext>
              </a:extLst>
            </p:cNvPr>
            <p:cNvSpPr/>
            <p:nvPr/>
          </p:nvSpPr>
          <p:spPr>
            <a:xfrm>
              <a:off x="3095624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225">
              <a:extLst>
                <a:ext uri="{FF2B5EF4-FFF2-40B4-BE49-F238E27FC236}">
                  <a16:creationId xmlns:a16="http://schemas.microsoft.com/office/drawing/2014/main" id="{E66C4ABC-9333-214D-B489-DC951264618A}"/>
                </a:ext>
              </a:extLst>
            </p:cNvPr>
            <p:cNvSpPr/>
            <p:nvPr/>
          </p:nvSpPr>
          <p:spPr>
            <a:xfrm>
              <a:off x="3404234" y="3217544"/>
              <a:ext cx="228600" cy="27336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226">
              <a:extLst>
                <a:ext uri="{FF2B5EF4-FFF2-40B4-BE49-F238E27FC236}">
                  <a16:creationId xmlns:a16="http://schemas.microsoft.com/office/drawing/2014/main" id="{703472B0-BAAC-654A-8A58-B0CEF3BCD909}"/>
                </a:ext>
              </a:extLst>
            </p:cNvPr>
            <p:cNvSpPr/>
            <p:nvPr/>
          </p:nvSpPr>
          <p:spPr>
            <a:xfrm>
              <a:off x="3703319" y="3105149"/>
              <a:ext cx="79057" cy="384809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227">
              <a:extLst>
                <a:ext uri="{FF2B5EF4-FFF2-40B4-BE49-F238E27FC236}">
                  <a16:creationId xmlns:a16="http://schemas.microsoft.com/office/drawing/2014/main" id="{CC8C30F8-435E-B844-B724-13122B587F86}"/>
                </a:ext>
              </a:extLst>
            </p:cNvPr>
            <p:cNvSpPr/>
            <p:nvPr/>
          </p:nvSpPr>
          <p:spPr>
            <a:xfrm>
              <a:off x="3830954" y="3216591"/>
              <a:ext cx="205740" cy="280035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228">
              <a:extLst>
                <a:ext uri="{FF2B5EF4-FFF2-40B4-BE49-F238E27FC236}">
                  <a16:creationId xmlns:a16="http://schemas.microsoft.com/office/drawing/2014/main" id="{E2EAA7B4-A980-6C4C-A991-30C9430B0032}"/>
                </a:ext>
              </a:extLst>
            </p:cNvPr>
            <p:cNvSpPr/>
            <p:nvPr/>
          </p:nvSpPr>
          <p:spPr>
            <a:xfrm>
              <a:off x="4087177" y="3216591"/>
              <a:ext cx="224790" cy="280035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229">
              <a:extLst>
                <a:ext uri="{FF2B5EF4-FFF2-40B4-BE49-F238E27FC236}">
                  <a16:creationId xmlns:a16="http://schemas.microsoft.com/office/drawing/2014/main" id="{82E92016-DFB8-0941-9DD8-D3EAEDF00BCF}"/>
                </a:ext>
              </a:extLst>
            </p:cNvPr>
            <p:cNvSpPr/>
            <p:nvPr/>
          </p:nvSpPr>
          <p:spPr>
            <a:xfrm>
              <a:off x="4366259" y="3101339"/>
              <a:ext cx="228600" cy="389572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230">
              <a:extLst>
                <a:ext uri="{FF2B5EF4-FFF2-40B4-BE49-F238E27FC236}">
                  <a16:creationId xmlns:a16="http://schemas.microsoft.com/office/drawing/2014/main" id="{52B21CE5-387E-774F-A6E4-CB2340B7E1A3}"/>
                </a:ext>
              </a:extLst>
            </p:cNvPr>
            <p:cNvSpPr/>
            <p:nvPr/>
          </p:nvSpPr>
          <p:spPr>
            <a:xfrm>
              <a:off x="4659629" y="3217544"/>
              <a:ext cx="242887" cy="279082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231">
              <a:extLst>
                <a:ext uri="{FF2B5EF4-FFF2-40B4-BE49-F238E27FC236}">
                  <a16:creationId xmlns:a16="http://schemas.microsoft.com/office/drawing/2014/main" id="{9B0875E3-D6B0-8940-B39D-4E7061BD3188}"/>
                </a:ext>
              </a:extLst>
            </p:cNvPr>
            <p:cNvSpPr/>
            <p:nvPr/>
          </p:nvSpPr>
          <p:spPr>
            <a:xfrm>
              <a:off x="5130164" y="3122294"/>
              <a:ext cx="231457" cy="368617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232">
              <a:extLst>
                <a:ext uri="{FF2B5EF4-FFF2-40B4-BE49-F238E27FC236}">
                  <a16:creationId xmlns:a16="http://schemas.microsoft.com/office/drawing/2014/main" id="{E52360F8-A736-C646-ABDE-70CAF24845A5}"/>
                </a:ext>
              </a:extLst>
            </p:cNvPr>
            <p:cNvSpPr/>
            <p:nvPr/>
          </p:nvSpPr>
          <p:spPr>
            <a:xfrm>
              <a:off x="5373052" y="3217544"/>
              <a:ext cx="226694" cy="279082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233">
              <a:extLst>
                <a:ext uri="{FF2B5EF4-FFF2-40B4-BE49-F238E27FC236}">
                  <a16:creationId xmlns:a16="http://schemas.microsoft.com/office/drawing/2014/main" id="{062E80BD-76C7-A245-B040-96FDA2CC6B86}"/>
                </a:ext>
              </a:extLst>
            </p:cNvPr>
            <p:cNvSpPr/>
            <p:nvPr/>
          </p:nvSpPr>
          <p:spPr>
            <a:xfrm>
              <a:off x="5678804" y="3101339"/>
              <a:ext cx="234314" cy="389572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234">
              <a:extLst>
                <a:ext uri="{FF2B5EF4-FFF2-40B4-BE49-F238E27FC236}">
                  <a16:creationId xmlns:a16="http://schemas.microsoft.com/office/drawing/2014/main" id="{1C5B2127-30F5-D84B-B087-28648EE454EF}"/>
                </a:ext>
              </a:extLst>
            </p:cNvPr>
            <p:cNvSpPr/>
            <p:nvPr/>
          </p:nvSpPr>
          <p:spPr>
            <a:xfrm>
              <a:off x="5958839" y="3224212"/>
              <a:ext cx="229552" cy="27336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235">
              <a:extLst>
                <a:ext uri="{FF2B5EF4-FFF2-40B4-BE49-F238E27FC236}">
                  <a16:creationId xmlns:a16="http://schemas.microsoft.com/office/drawing/2014/main" id="{E07AD439-E36D-F240-B150-354148FDFDCA}"/>
                </a:ext>
              </a:extLst>
            </p:cNvPr>
            <p:cNvSpPr/>
            <p:nvPr/>
          </p:nvSpPr>
          <p:spPr>
            <a:xfrm>
              <a:off x="6268402" y="3100387"/>
              <a:ext cx="61912" cy="389572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236">
              <a:extLst>
                <a:ext uri="{FF2B5EF4-FFF2-40B4-BE49-F238E27FC236}">
                  <a16:creationId xmlns:a16="http://schemas.microsoft.com/office/drawing/2014/main" id="{35FD17B1-9146-4947-98E9-52B23709F881}"/>
                </a:ext>
              </a:extLst>
            </p:cNvPr>
            <p:cNvSpPr/>
            <p:nvPr/>
          </p:nvSpPr>
          <p:spPr>
            <a:xfrm>
              <a:off x="6385559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237">
              <a:extLst>
                <a:ext uri="{FF2B5EF4-FFF2-40B4-BE49-F238E27FC236}">
                  <a16:creationId xmlns:a16="http://schemas.microsoft.com/office/drawing/2014/main" id="{97B7D0E9-59CF-B245-B39B-E69754052133}"/>
                </a:ext>
              </a:extLst>
            </p:cNvPr>
            <p:cNvSpPr/>
            <p:nvPr/>
          </p:nvSpPr>
          <p:spPr>
            <a:xfrm>
              <a:off x="6599871" y="3109912"/>
              <a:ext cx="225742" cy="386715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1" name="Freihandform: Form 238">
              <a:extLst>
                <a:ext uri="{FF2B5EF4-FFF2-40B4-BE49-F238E27FC236}">
                  <a16:creationId xmlns:a16="http://schemas.microsoft.com/office/drawing/2014/main" id="{B1F7D0AA-A5ED-ED4A-8A35-C27208F99B91}"/>
                </a:ext>
              </a:extLst>
            </p:cNvPr>
            <p:cNvSpPr/>
            <p:nvPr/>
          </p:nvSpPr>
          <p:spPr>
            <a:xfrm>
              <a:off x="6874192" y="3138487"/>
              <a:ext cx="165734" cy="358140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50585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94AD-81A6-49F3-9DCB-83F03741B6B1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738" y="1631156"/>
            <a:ext cx="8368309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Bildplatzhalter 6">
            <a:extLst>
              <a:ext uri="{FF2B5EF4-FFF2-40B4-BE49-F238E27FC236}">
                <a16:creationId xmlns:a16="http://schemas.microsoft.com/office/drawing/2014/main" id="{25613776-0F22-42BA-AE5A-1B73727AAD1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8017" y="301186"/>
            <a:ext cx="810000" cy="386413"/>
          </a:xfrm>
        </p:spPr>
        <p:txBody>
          <a:bodyPr rIns="0" anchor="ctr" anchorCtr="0">
            <a:normAutofit/>
          </a:bodyPr>
          <a:lstStyle>
            <a:lvl1pPr algn="ctr">
              <a:defRPr sz="6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207CA1-C8ED-4B97-95EA-81E7BD73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3737ED4A-B06E-473A-A805-044039B2067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88738" y="611950"/>
            <a:ext cx="5133289" cy="218586"/>
          </a:xfrm>
        </p:spPr>
        <p:txBody>
          <a:bodyPr wrap="square">
            <a:spAutoFit/>
          </a:bodyPr>
          <a:lstStyle>
            <a:lvl1pPr>
              <a:defRPr sz="14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3709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15F5-5D32-4F33-91B1-B99611864872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739" y="1631156"/>
            <a:ext cx="4102299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024A1079-17C2-45DE-A16B-14C152A08F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47" y="1631156"/>
            <a:ext cx="4102299" cy="45696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6791738E-1095-45F8-98E2-D057FFD19CA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8017" y="301186"/>
            <a:ext cx="810000" cy="386413"/>
          </a:xfrm>
        </p:spPr>
        <p:txBody>
          <a:bodyPr rIns="0" anchor="ctr" anchorCtr="0">
            <a:normAutofit/>
          </a:bodyPr>
          <a:lstStyle>
            <a:lvl1pPr algn="ctr">
              <a:defRPr sz="6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63B4069-E27C-4065-B042-E1C03F20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603FBDA7-5BE9-47A2-A081-664FE73E7DD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88738" y="611950"/>
            <a:ext cx="5133289" cy="218586"/>
          </a:xfrm>
        </p:spPr>
        <p:txBody>
          <a:bodyPr wrap="square">
            <a:spAutoFit/>
          </a:bodyPr>
          <a:lstStyle>
            <a:lvl1pPr>
              <a:defRPr sz="14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6898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FFBB7-AB5C-4902-9146-6920DB5A4985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158" y="6634667"/>
            <a:ext cx="153889" cy="92333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D304591F-2FC9-4C29-9FE5-537955E3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8739" y="1631157"/>
            <a:ext cx="2676616" cy="4569618"/>
          </a:xfrm>
        </p:spPr>
        <p:txBody>
          <a:bodyPr rIns="18000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D0C47385-EF97-44EE-867E-E9365B44CA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80432" y="1631157"/>
            <a:ext cx="2676616" cy="4569618"/>
          </a:xfrm>
        </p:spPr>
        <p:txBody>
          <a:bodyPr rIns="18000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E3F53468-6A74-4DFC-93FD-A760B96196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34585" y="1631157"/>
            <a:ext cx="2676616" cy="4569618"/>
          </a:xfrm>
        </p:spPr>
        <p:txBody>
          <a:bodyPr rIns="18000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86333803-0B38-4F61-95AE-49DCFFD7FB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8017" y="301186"/>
            <a:ext cx="810000" cy="386413"/>
          </a:xfrm>
        </p:spPr>
        <p:txBody>
          <a:bodyPr rIns="0" anchor="ctr" anchorCtr="0">
            <a:normAutofit/>
          </a:bodyPr>
          <a:lstStyle>
            <a:lvl1pPr algn="ctr">
              <a:defRPr sz="6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E4C37492-6F12-4BAE-AE2D-3C78E62AA80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88738" y="611950"/>
            <a:ext cx="5133289" cy="218586"/>
          </a:xfrm>
        </p:spPr>
        <p:txBody>
          <a:bodyPr wrap="square">
            <a:spAutoFit/>
          </a:bodyPr>
          <a:lstStyle>
            <a:lvl1pPr>
              <a:defRPr sz="14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3EC4EE-F70F-474E-9E32-5A52F194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881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 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B545-5A07-468B-BA8E-BF6B5C4D36D0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739" y="1631156"/>
            <a:ext cx="4102299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654747" y="1631156"/>
            <a:ext cx="4102299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8D50DB04-91D7-4C23-96CE-09E0502D14C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8017" y="301186"/>
            <a:ext cx="810000" cy="386413"/>
          </a:xfrm>
        </p:spPr>
        <p:txBody>
          <a:bodyPr rIns="0" anchor="ctr" anchorCtr="0">
            <a:normAutofit/>
          </a:bodyPr>
          <a:lstStyle>
            <a:lvl1pPr algn="ctr">
              <a:defRPr sz="6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025985CB-3E45-4554-BFEC-CC9E81330D6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88738" y="611950"/>
            <a:ext cx="5133289" cy="218586"/>
          </a:xfrm>
        </p:spPr>
        <p:txBody>
          <a:bodyPr wrap="square">
            <a:spAutoFit/>
          </a:bodyPr>
          <a:lstStyle>
            <a:lvl1pPr>
              <a:defRPr sz="14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6769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88739" y="1631156"/>
            <a:ext cx="4102299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4179D-A70B-4A8F-A492-C0993331794F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3158" y="6634667"/>
            <a:ext cx="153889" cy="92333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54748" y="1631156"/>
            <a:ext cx="4102299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1C6D487A-3469-4A14-880C-0C0352BFC29A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8017" y="301186"/>
            <a:ext cx="810000" cy="386413"/>
          </a:xfrm>
        </p:spPr>
        <p:txBody>
          <a:bodyPr rIns="0" anchor="ctr" anchorCtr="0">
            <a:normAutofit/>
          </a:bodyPr>
          <a:lstStyle>
            <a:lvl1pPr algn="ctr">
              <a:defRPr sz="600">
                <a:solidFill>
                  <a:schemeClr val="accent6"/>
                </a:solidFill>
              </a:defRPr>
            </a:lvl1pPr>
          </a:lstStyle>
          <a:p>
            <a:r>
              <a:rPr lang="de-DE" dirty="0"/>
              <a:t>Optional Logo einfügen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5598F909-71AB-4CAC-999F-7136D54B11D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88738" y="611950"/>
            <a:ext cx="5133289" cy="218586"/>
          </a:xfrm>
        </p:spPr>
        <p:txBody>
          <a:bodyPr wrap="square">
            <a:spAutoFit/>
          </a:bodyPr>
          <a:lstStyle>
            <a:lvl1pPr>
              <a:defRPr sz="14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3635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39" y="301186"/>
            <a:ext cx="5133289" cy="2769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739" y="1631156"/>
            <a:ext cx="8368308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800992" y="6634667"/>
            <a:ext cx="649217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06046321-4025-48AD-B5BC-07962A539B0E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8739" y="6634667"/>
            <a:ext cx="4102299" cy="10772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5907" y="6634667"/>
            <a:ext cx="181140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388800" y="1196733"/>
            <a:ext cx="8757047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387900" y="6538526"/>
            <a:ext cx="8756100" cy="1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94ED806-CB19-40CC-A79A-590CC1E2001C}"/>
              </a:ext>
            </a:extLst>
          </p:cNvPr>
          <p:cNvGrpSpPr/>
          <p:nvPr userDrawn="1"/>
        </p:nvGrpSpPr>
        <p:grpSpPr>
          <a:xfrm>
            <a:off x="-292893" y="160153"/>
            <a:ext cx="250031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4AAF1C65-9B2D-4CC2-AC17-D265DC4D73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A82F2D7-59C8-4661-B851-DC008AA6297D}"/>
                </a:ext>
              </a:extLst>
            </p:cNvPr>
            <p:cNvSpPr txBox="1"/>
            <p:nvPr userDrawn="1"/>
          </p:nvSpPr>
          <p:spPr>
            <a:xfrm>
              <a:off x="-95973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11FD6C4-2ACB-4F36-A3BA-68BAE793E096}"/>
              </a:ext>
            </a:extLst>
          </p:cNvPr>
          <p:cNvGrpSpPr/>
          <p:nvPr userDrawn="1"/>
        </p:nvGrpSpPr>
        <p:grpSpPr>
          <a:xfrm>
            <a:off x="-292893" y="1131703"/>
            <a:ext cx="250031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79170BC-C4E0-4FC8-93EA-CB17C93272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CF57888-5707-459D-94AC-235CE0EBEDDC}"/>
                </a:ext>
              </a:extLst>
            </p:cNvPr>
            <p:cNvSpPr txBox="1"/>
            <p:nvPr userDrawn="1"/>
          </p:nvSpPr>
          <p:spPr>
            <a:xfrm>
              <a:off x="-95971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03014F4-59EC-4961-A29D-259A33C423B3}"/>
              </a:ext>
            </a:extLst>
          </p:cNvPr>
          <p:cNvGrpSpPr/>
          <p:nvPr userDrawn="1"/>
        </p:nvGrpSpPr>
        <p:grpSpPr>
          <a:xfrm>
            <a:off x="-292893" y="1491963"/>
            <a:ext cx="250031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D8E14DC-3898-4BA1-91EA-46ADC917A5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1BB5C6B-8FE1-44A4-AE66-C1DB01AE301C}"/>
                </a:ext>
              </a:extLst>
            </p:cNvPr>
            <p:cNvSpPr txBox="1"/>
            <p:nvPr userDrawn="1"/>
          </p:nvSpPr>
          <p:spPr>
            <a:xfrm>
              <a:off x="-95971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9991022-C87B-4402-BF68-CD3ED59D5D85}"/>
              </a:ext>
            </a:extLst>
          </p:cNvPr>
          <p:cNvGrpSpPr/>
          <p:nvPr userDrawn="1"/>
        </p:nvGrpSpPr>
        <p:grpSpPr>
          <a:xfrm>
            <a:off x="-292893" y="3292188"/>
            <a:ext cx="250031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39873FE-8996-424A-94FE-EEEEC0A7B6C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A04C5416-0A35-4C8C-8975-2F5057F69C48}"/>
                </a:ext>
              </a:extLst>
            </p:cNvPr>
            <p:cNvSpPr txBox="1"/>
            <p:nvPr userDrawn="1"/>
          </p:nvSpPr>
          <p:spPr>
            <a:xfrm>
              <a:off x="-95971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F9A881D-D6E0-4814-9AA3-AAF6697A620E}"/>
              </a:ext>
            </a:extLst>
          </p:cNvPr>
          <p:cNvGrpSpPr/>
          <p:nvPr userDrawn="1"/>
        </p:nvGrpSpPr>
        <p:grpSpPr>
          <a:xfrm>
            <a:off x="-292893" y="6063963"/>
            <a:ext cx="250031" cy="136812"/>
            <a:chOff x="-133350" y="2711163"/>
            <a:chExt cx="333375" cy="136812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7ECA5DFD-01F8-49BC-9DE9-EE577F9B40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348451A-09A8-4D76-AA86-13CB9E640770}"/>
                </a:ext>
              </a:extLst>
            </p:cNvPr>
            <p:cNvSpPr txBox="1"/>
            <p:nvPr userDrawn="1"/>
          </p:nvSpPr>
          <p:spPr>
            <a:xfrm>
              <a:off x="-95970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24DF2EB-9047-4DDA-A12A-4BAC4962F78F}"/>
              </a:ext>
            </a:extLst>
          </p:cNvPr>
          <p:cNvGrpSpPr/>
          <p:nvPr userDrawn="1"/>
        </p:nvGrpSpPr>
        <p:grpSpPr>
          <a:xfrm>
            <a:off x="-292893" y="6495763"/>
            <a:ext cx="250031" cy="136812"/>
            <a:chOff x="-133350" y="2711163"/>
            <a:chExt cx="333375" cy="136812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90A038D-AD14-4251-A0A9-22A5F6713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E3D1027-C73A-4F88-AB8D-55680AB053E7}"/>
                </a:ext>
              </a:extLst>
            </p:cNvPr>
            <p:cNvSpPr txBox="1"/>
            <p:nvPr userDrawn="1"/>
          </p:nvSpPr>
          <p:spPr>
            <a:xfrm>
              <a:off x="-95969" y="2711163"/>
              <a:ext cx="258619" cy="9368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B6244944-3F97-4474-9D4A-3D31BFBC3DF9}"/>
              </a:ext>
            </a:extLst>
          </p:cNvPr>
          <p:cNvGrpSpPr/>
          <p:nvPr userDrawn="1"/>
        </p:nvGrpSpPr>
        <p:grpSpPr>
          <a:xfrm rot="16200000">
            <a:off x="169567" y="-282035"/>
            <a:ext cx="333375" cy="102606"/>
            <a:chOff x="-133350" y="2711167"/>
            <a:chExt cx="333375" cy="136808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97182CE3-E874-4552-B5B3-4076C99089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FE6B92B-AC01-4482-A6E7-400EF0E7F9ED}"/>
                </a:ext>
              </a:extLst>
            </p:cNvPr>
            <p:cNvSpPr txBox="1"/>
            <p:nvPr userDrawn="1"/>
          </p:nvSpPr>
          <p:spPr>
            <a:xfrm>
              <a:off x="-63646" y="2711167"/>
              <a:ext cx="193964" cy="1249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EC5B3E5-86C1-4027-A74F-789345DFA684}"/>
              </a:ext>
            </a:extLst>
          </p:cNvPr>
          <p:cNvGrpSpPr/>
          <p:nvPr userDrawn="1"/>
        </p:nvGrpSpPr>
        <p:grpSpPr>
          <a:xfrm rot="16200000">
            <a:off x="4273057" y="-282036"/>
            <a:ext cx="333375" cy="102603"/>
            <a:chOff x="-133350" y="2711171"/>
            <a:chExt cx="333375" cy="136804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7B62256D-25C9-4899-8A3A-7970EB4706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9A2699B-FFE8-4320-BD7A-68D214D9A58B}"/>
                </a:ext>
              </a:extLst>
            </p:cNvPr>
            <p:cNvSpPr txBox="1"/>
            <p:nvPr userDrawn="1"/>
          </p:nvSpPr>
          <p:spPr>
            <a:xfrm>
              <a:off x="-63643" y="2711171"/>
              <a:ext cx="193964" cy="1249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1A9EBBA-C118-4592-8B41-99FA797C19C4}"/>
              </a:ext>
            </a:extLst>
          </p:cNvPr>
          <p:cNvGrpSpPr/>
          <p:nvPr userDrawn="1"/>
        </p:nvGrpSpPr>
        <p:grpSpPr>
          <a:xfrm>
            <a:off x="4652949" y="-397424"/>
            <a:ext cx="93680" cy="333375"/>
            <a:chOff x="6416679" y="-397424"/>
            <a:chExt cx="124907" cy="333375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45C123C4-4121-4372-95DF-DC232FC6A3E1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10C304B0-38F3-48B3-A23F-BE3EEAF774D6}"/>
                </a:ext>
              </a:extLst>
            </p:cNvPr>
            <p:cNvSpPr txBox="1"/>
            <p:nvPr userDrawn="1"/>
          </p:nvSpPr>
          <p:spPr>
            <a:xfrm rot="16200000">
              <a:off x="6382151" y="-293191"/>
              <a:ext cx="193964" cy="1249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A609601-D94C-4D05-A7EF-EBA9D6ACA00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405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2CEB042-C849-4BE4-A0F0-03828777E713}"/>
              </a:ext>
            </a:extLst>
          </p:cNvPr>
          <p:cNvGrpSpPr/>
          <p:nvPr userDrawn="1"/>
        </p:nvGrpSpPr>
        <p:grpSpPr>
          <a:xfrm rot="16200000">
            <a:off x="8543829" y="-282039"/>
            <a:ext cx="333375" cy="102600"/>
            <a:chOff x="-133350" y="2711175"/>
            <a:chExt cx="333375" cy="136800"/>
          </a:xfrm>
        </p:grpSpPr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A58E387D-7C2C-4001-94B6-8372A7A130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9EC0E69-66B7-4E97-B0AC-9CFA0DDEC604}"/>
                </a:ext>
              </a:extLst>
            </p:cNvPr>
            <p:cNvSpPr txBox="1"/>
            <p:nvPr userDrawn="1"/>
          </p:nvSpPr>
          <p:spPr>
            <a:xfrm>
              <a:off x="-63640" y="2711175"/>
              <a:ext cx="193964" cy="1249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6858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9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C257CA02-4BF8-A74D-80CA-B650F3E558A3}"/>
              </a:ext>
            </a:extLst>
          </p:cNvPr>
          <p:cNvSpPr>
            <a:spLocks noChangeAspect="1"/>
          </p:cNvSpPr>
          <p:nvPr userDrawn="1"/>
        </p:nvSpPr>
        <p:spPr>
          <a:xfrm>
            <a:off x="7673724" y="296770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8660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0" r:id="rId4"/>
    <p:sldLayoutId id="2147483651" r:id="rId5"/>
    <p:sldLayoutId id="2147483652" r:id="rId6"/>
    <p:sldLayoutId id="2147483656" r:id="rId7"/>
    <p:sldLayoutId id="2147483668" r:id="rId8"/>
    <p:sldLayoutId id="2147483669" r:id="rId9"/>
    <p:sldLayoutId id="2147483666" r:id="rId10"/>
    <p:sldLayoutId id="2147483653" r:id="rId11"/>
    <p:sldLayoutId id="2147483654" r:id="rId12"/>
    <p:sldLayoutId id="2147483655" r:id="rId13"/>
    <p:sldLayoutId id="2147483661" r:id="rId14"/>
    <p:sldLayoutId id="2147483671" r:id="rId15"/>
    <p:sldLayoutId id="2147483665" r:id="rId16"/>
    <p:sldLayoutId id="2147483658" r:id="rId17"/>
    <p:sldLayoutId id="2147483657" r:id="rId18"/>
    <p:sldLayoutId id="2147483670" r:id="rId19"/>
    <p:sldLayoutId id="2147483659" r:id="rId2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6858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6858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4"/>
        </a:buClr>
        <a:buFont typeface="Symbol" panose="05050102010706020507" pitchFamily="18" charset="2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6858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4"/>
        </a:buClr>
        <a:buFont typeface="Symbol" panose="05050102010706020507" pitchFamily="18" charset="2"/>
        <a:buChar char="-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6858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4"/>
        </a:buClr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6858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4"/>
        </a:buClr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6858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4"/>
        </a:buClr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6858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4"/>
        </a:buClr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6858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4"/>
        </a:buClr>
        <a:buFont typeface="Symbol" panose="05050102010706020507" pitchFamily="18" charset="2"/>
        <a:buChar char="-"/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44" userDrawn="1">
          <p15:clr>
            <a:srgbClr val="F26B43"/>
          </p15:clr>
        </p15:guide>
        <p15:guide id="4" pos="5516" userDrawn="1">
          <p15:clr>
            <a:srgbClr val="F26B43"/>
          </p15:clr>
        </p15:guide>
        <p15:guide id="5" orient="horz" pos="187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  <p15:guide id="9" orient="horz" pos="4178" userDrawn="1">
          <p15:clr>
            <a:srgbClr val="F26B43"/>
          </p15:clr>
        </p15:guide>
        <p15:guide id="10" pos="2931" userDrawn="1">
          <p15:clr>
            <a:srgbClr val="F26B43"/>
          </p15:clr>
        </p15:guide>
        <p15:guide id="11" pos="28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3762" TargetMode="External"/><Relationship Id="rId2" Type="http://schemas.openxmlformats.org/officeDocument/2006/relationships/hyperlink" Target="https://doi.org/10.1016/j.celrep.2019.05.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rxiv.org/pdf/1810.04805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10" descr="Ein Bild, das Text, Geschirr enthält.&#10;&#10;Automatisch generierte Beschreibung">
            <a:extLst>
              <a:ext uri="{FF2B5EF4-FFF2-40B4-BE49-F238E27FC236}">
                <a16:creationId xmlns:a16="http://schemas.microsoft.com/office/drawing/2014/main" id="{30D5DC38-4110-4C82-9D2B-FA71372C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" t="20300" r="20954"/>
          <a:stretch/>
        </p:blipFill>
        <p:spPr>
          <a:xfrm>
            <a:off x="0" y="1567044"/>
            <a:ext cx="9144000" cy="5229226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AC9D279C-BFDB-4F9A-9BC9-29CB3537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429" y="1634471"/>
            <a:ext cx="7545142" cy="5157822"/>
          </a:xfrm>
        </p:spPr>
        <p:txBody>
          <a:bodyPr/>
          <a:lstStyle/>
          <a:p>
            <a:pPr algn="ctr"/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Master’s Project:</a:t>
            </a:r>
            <a:b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Uncovering Latent Semantics in BERT’s </a:t>
            </a:r>
            <a:br>
              <a:rPr lang="en-US" sz="3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Space Given Text Inputs </a:t>
            </a:r>
            <a:br>
              <a:rPr lang="en-US" sz="3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by GPT 3.5</a:t>
            </a:r>
            <a:br>
              <a:rPr lang="en-US" sz="3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3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Awritrojit Banerjee(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Dushtu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MatNr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23228169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MSc AI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Neuroscience Lab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Hospital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Supervisors: Prof Patrick Krauss and Achim Schilling</a:t>
            </a: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87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41A37-ABB1-80C0-FE59-7B1FB12A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94AD-81A6-49F3-9DCB-83F03741B6B1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4588F-7242-061A-D61A-5D56C817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3EBB5-5F2A-AE1A-D5E6-0E7E383D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A625C-CF6B-A104-4D53-2AE33AD177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739" y="1631156"/>
            <a:ext cx="4418932" cy="45696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Relies on the foundational principle for assessing the quality of clustering – </a:t>
            </a:r>
            <a:r>
              <a:rPr lang="en-IN" b="1" i="1" dirty="0"/>
              <a:t>ratio of the sum of norm magnitudes of </a:t>
            </a:r>
            <a:r>
              <a:rPr lang="en-IN" b="1" i="1" dirty="0" err="1"/>
              <a:t>intercluster</a:t>
            </a:r>
            <a:r>
              <a:rPr lang="en-IN" b="1" i="1" dirty="0"/>
              <a:t> points to that of </a:t>
            </a:r>
            <a:r>
              <a:rPr lang="en-IN" b="1" i="1" dirty="0" err="1"/>
              <a:t>intracluster</a:t>
            </a:r>
            <a:r>
              <a:rPr lang="en-IN" b="1" i="1" dirty="0"/>
              <a:t> points. </a:t>
            </a:r>
            <a:r>
              <a:rPr lang="en-IN" dirty="0"/>
              <a:t>Simply, ratio of how separated and how compact the clusters 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Target: Maximise this ratio.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Custom-made for this project: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IN" dirty="0"/>
              <a:t>Operates in 2 modes: clustering in terms of novels and in terms of authors.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IN" dirty="0"/>
              <a:t>Labelling scheme: (</a:t>
            </a:r>
            <a:r>
              <a:rPr lang="en-IN" dirty="0" err="1"/>
              <a:t>n,a</a:t>
            </a:r>
            <a:r>
              <a:rPr lang="en-IN" dirty="0"/>
              <a:t>) =&gt; n=Novel-ID and a=Author-ID.</a:t>
            </a:r>
          </a:p>
          <a:p>
            <a:pPr lvl="1" indent="0">
              <a:buNone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8895460-E2D5-8984-C0A2-E82B2DEB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Measure of Localisation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232110-6BDD-D851-C7D7-AD8A34A1DCB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IN" dirty="0"/>
              <a:t>Localisation Coefficient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3EAE4E-9160-B981-D63F-1F15A0180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342" y="1631156"/>
            <a:ext cx="3887380" cy="40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1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55A2B-F789-4D22-B3C1-2A26094D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94AD-81A6-49F3-9DCB-83F03741B6B1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768B5-1B94-A7FF-CF1E-F9FBFF3A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4BD56-A2ED-9E13-20F2-3BAF2DAA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C41871-FC08-5667-F613-3F4506FB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PCA Results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DB6AE-F05B-EBD8-1748-CD720967615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IN" dirty="0"/>
              <a:t>Trend(LC*100)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B5AA3C-226E-C19A-8D2C-E01675CA8550}"/>
              </a:ext>
            </a:extLst>
          </p:cNvPr>
          <p:cNvSpPr txBox="1"/>
          <p:nvPr/>
        </p:nvSpPr>
        <p:spPr>
          <a:xfrm>
            <a:off x="2544128" y="3646712"/>
            <a:ext cx="4325302" cy="1717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Localisation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results for the GPT dataset.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3" name="Picture 12" descr="A graph with blue and orange bars&#10;&#10;Description automatically generated with medium confidence">
            <a:extLst>
              <a:ext uri="{FF2B5EF4-FFF2-40B4-BE49-F238E27FC236}">
                <a16:creationId xmlns:a16="http://schemas.microsoft.com/office/drawing/2014/main" id="{A1895CAC-5796-3A5E-C964-578D0D4E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39" y="3818490"/>
            <a:ext cx="5631180" cy="2317971"/>
          </a:xfrm>
          <a:prstGeom prst="rect">
            <a:avLst/>
          </a:prstGeom>
        </p:spPr>
      </p:pic>
      <p:pic>
        <p:nvPicPr>
          <p:cNvPr id="23" name="Picture 22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22118D6D-C563-E064-8052-E26EF4D68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239" y="1332987"/>
            <a:ext cx="5593080" cy="233223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6FA09C9-E269-1170-CB3B-EB86261AD623}"/>
              </a:ext>
            </a:extLst>
          </p:cNvPr>
          <p:cNvSpPr txBox="1"/>
          <p:nvPr/>
        </p:nvSpPr>
        <p:spPr>
          <a:xfrm>
            <a:off x="2185988" y="6132215"/>
            <a:ext cx="5414962" cy="1717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Localisation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results for the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Orig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dataset.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618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A835F-3C6C-1C49-4A94-AE8BE7D2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94AD-81A6-49F3-9DCB-83F03741B6B1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DB400-559A-FC54-2F7A-CEFB490E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EB920-3876-C2B3-37C9-B6CFCED5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6CA9E2B-D4BE-0964-8120-5BB2D112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PCA Results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2B6BAA-AA23-E41C-6FD0-7EDC2218A73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88738" y="611950"/>
            <a:ext cx="5133289" cy="558166"/>
          </a:xfrm>
        </p:spPr>
        <p:txBody>
          <a:bodyPr/>
          <a:lstStyle/>
          <a:p>
            <a:r>
              <a:rPr lang="en-IN" dirty="0"/>
              <a:t>Layer with Max LC as per GPT dataset: Layer 5</a:t>
            </a:r>
          </a:p>
          <a:p>
            <a:endParaRPr lang="en-IN" dirty="0"/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AB95BD17-35DF-DCC6-ECF2-D0BD59FF9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7839"/>
            <a:ext cx="9144000" cy="43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12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03637-39C8-85F7-F7A9-63E01D90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94AD-81A6-49F3-9DCB-83F03741B6B1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6BA02-7B85-CB9E-23C2-C50235C3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94B13-85B0-BE2D-D537-80127BC5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6E2895-51A4-A535-6CA8-A2DF821D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PCA Results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018E14-450C-38C4-F16E-C49C582471A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IN" dirty="0"/>
              <a:t>Layer with Max LC as per </a:t>
            </a:r>
            <a:r>
              <a:rPr lang="en-IN" dirty="0" err="1"/>
              <a:t>Orig</a:t>
            </a:r>
            <a:r>
              <a:rPr lang="en-IN" dirty="0"/>
              <a:t> dataset: Layer 11</a:t>
            </a:r>
          </a:p>
        </p:txBody>
      </p:sp>
      <p:pic>
        <p:nvPicPr>
          <p:cNvPr id="12" name="Picture 11" descr="A map of the islands&#10;&#10;Description automatically generated">
            <a:extLst>
              <a:ext uri="{FF2B5EF4-FFF2-40B4-BE49-F238E27FC236}">
                <a16:creationId xmlns:a16="http://schemas.microsoft.com/office/drawing/2014/main" id="{7796B3D9-3E79-63BE-49A1-EC5DD8F872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9" t="6614" r="8295" b="4637"/>
          <a:stretch/>
        </p:blipFill>
        <p:spPr>
          <a:xfrm>
            <a:off x="182328" y="1741170"/>
            <a:ext cx="8393579" cy="40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80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84FD5-1BCA-4471-6320-C3AD710F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94AD-81A6-49F3-9DCB-83F03741B6B1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B2A5F-7966-D1DE-4F53-A1147FC0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FE8A1-E3E7-93CB-4721-2100AA2A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8B68E28-C0EB-4479-E7A2-E4043AD7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MDS Results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D0E7AA-596E-71AF-D28F-2753E412218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IN" dirty="0"/>
              <a:t>Trend(LC*100)</a:t>
            </a:r>
          </a:p>
        </p:txBody>
      </p:sp>
      <p:pic>
        <p:nvPicPr>
          <p:cNvPr id="10" name="Picture 9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50A479C7-D171-0172-1018-EB59CDB43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111" y="1306415"/>
            <a:ext cx="5695853" cy="23750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6F7F49-8A07-068E-2A35-CD3DE1E1DE3D}"/>
              </a:ext>
            </a:extLst>
          </p:cNvPr>
          <p:cNvSpPr txBox="1"/>
          <p:nvPr/>
        </p:nvSpPr>
        <p:spPr>
          <a:xfrm>
            <a:off x="2409349" y="3632350"/>
            <a:ext cx="4325302" cy="1717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Localisation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Results for the GPT dataset.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3" name="Picture 12" descr="A graph with blue and orange bars&#10;&#10;Description automatically generated">
            <a:extLst>
              <a:ext uri="{FF2B5EF4-FFF2-40B4-BE49-F238E27FC236}">
                <a16:creationId xmlns:a16="http://schemas.microsoft.com/office/drawing/2014/main" id="{DC3480A5-FB35-0F74-8D72-5358315DF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754" y="3804128"/>
            <a:ext cx="5719016" cy="23702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03541F-79E5-4086-939C-656095749FDB}"/>
              </a:ext>
            </a:extLst>
          </p:cNvPr>
          <p:cNvSpPr txBox="1"/>
          <p:nvPr/>
        </p:nvSpPr>
        <p:spPr>
          <a:xfrm>
            <a:off x="1736781" y="6174367"/>
            <a:ext cx="5414962" cy="1717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Localisation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Results for the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Orig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dataset.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363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36CBE-FB0B-F706-71AA-BCC94CB1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94AD-81A6-49F3-9DCB-83F03741B6B1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8B7BE-F3F3-7A55-7835-42D5DB51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00946-699E-B9DD-389F-15FF6FD9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59914E-B898-CD5B-E78E-C0E3B4C5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MDS Results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FB35A2-2520-1EFA-3933-D10CF14BCE1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88738" y="611950"/>
            <a:ext cx="5133289" cy="218586"/>
          </a:xfrm>
        </p:spPr>
        <p:txBody>
          <a:bodyPr/>
          <a:lstStyle/>
          <a:p>
            <a:r>
              <a:rPr lang="en-IN" dirty="0"/>
              <a:t>Layer with Max LC as per GPT dataset: Layer 11</a:t>
            </a:r>
          </a:p>
        </p:txBody>
      </p:sp>
      <p:pic>
        <p:nvPicPr>
          <p:cNvPr id="10" name="Picture 9" descr="A group of colorful circles&#10;&#10;Description automatically generated">
            <a:extLst>
              <a:ext uri="{FF2B5EF4-FFF2-40B4-BE49-F238E27FC236}">
                <a16:creationId xmlns:a16="http://schemas.microsoft.com/office/drawing/2014/main" id="{21914E9D-DFE5-78D7-62EC-7FC2AA36B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" t="7191" r="8660" b="4355"/>
          <a:stretch/>
        </p:blipFill>
        <p:spPr>
          <a:xfrm>
            <a:off x="74096" y="1621409"/>
            <a:ext cx="8833884" cy="427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82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E9309-5FC2-5042-E788-5B8FD6D9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94AD-81A6-49F3-9DCB-83F03741B6B1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0EA9F-5AE5-E5AA-41CF-3DB3CCA1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0283B-B9A2-D225-3EC4-EB71BB27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5F5DC17-D6ED-29DC-B3DC-2932DE58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MDS Results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C3694B-2BE3-C055-641E-ED23B0DD49F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IN" dirty="0"/>
              <a:t>Layer with Max LC as per </a:t>
            </a:r>
            <a:r>
              <a:rPr lang="en-IN" dirty="0" err="1"/>
              <a:t>Orig</a:t>
            </a:r>
            <a:r>
              <a:rPr lang="en-IN" dirty="0"/>
              <a:t> dataset: Layer 9</a:t>
            </a:r>
          </a:p>
        </p:txBody>
      </p:sp>
      <p:pic>
        <p:nvPicPr>
          <p:cNvPr id="10" name="Picture 9" descr="A screen shot of a diagram&#10;&#10;Description automatically generated">
            <a:extLst>
              <a:ext uri="{FF2B5EF4-FFF2-40B4-BE49-F238E27FC236}">
                <a16:creationId xmlns:a16="http://schemas.microsoft.com/office/drawing/2014/main" id="{3262D890-F1CE-B877-EFAF-A29AEE326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8750" r="8833" b="4258"/>
          <a:stretch/>
        </p:blipFill>
        <p:spPr>
          <a:xfrm>
            <a:off x="175664" y="1676400"/>
            <a:ext cx="8620027" cy="415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24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B1CAA-7877-9C1F-91B0-2CFA17E1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94AD-81A6-49F3-9DCB-83F03741B6B1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2E78F-08CA-9934-A559-53EEF3D4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11F16-A441-50F4-DE5A-AB1A8695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0842E71-A6A8-1CA6-7700-0D71608A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739" y="301186"/>
            <a:ext cx="5133289" cy="276999"/>
          </a:xfrm>
        </p:spPr>
        <p:txBody>
          <a:bodyPr/>
          <a:lstStyle/>
          <a:p>
            <a:r>
              <a:rPr lang="en-IN" dirty="0"/>
              <a:t>PCA vs MDS Projection Capability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B12BD6-9964-D407-84F8-CE2F031387D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IN" dirty="0"/>
              <a:t>Comprehensive Tabular Comparison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3F15711-CE9A-73F2-4AD1-6D3D02949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367482"/>
              </p:ext>
            </p:extLst>
          </p:nvPr>
        </p:nvGraphicFramePr>
        <p:xfrm>
          <a:off x="388144" y="1466544"/>
          <a:ext cx="8367712" cy="2371668"/>
        </p:xfrm>
        <a:graphic>
          <a:graphicData uri="http://schemas.openxmlformats.org/drawingml/2006/table">
            <a:tbl>
              <a:tblPr/>
              <a:tblGrid>
                <a:gridCol w="583370">
                  <a:extLst>
                    <a:ext uri="{9D8B030D-6E8A-4147-A177-3AD203B41FA5}">
                      <a16:colId xmlns:a16="http://schemas.microsoft.com/office/drawing/2014/main" val="3178261052"/>
                    </a:ext>
                  </a:extLst>
                </a:gridCol>
                <a:gridCol w="1020897">
                  <a:extLst>
                    <a:ext uri="{9D8B030D-6E8A-4147-A177-3AD203B41FA5}">
                      <a16:colId xmlns:a16="http://schemas.microsoft.com/office/drawing/2014/main" val="4149316063"/>
                    </a:ext>
                  </a:extLst>
                </a:gridCol>
                <a:gridCol w="935823">
                  <a:extLst>
                    <a:ext uri="{9D8B030D-6E8A-4147-A177-3AD203B41FA5}">
                      <a16:colId xmlns:a16="http://schemas.microsoft.com/office/drawing/2014/main" val="3386567438"/>
                    </a:ext>
                  </a:extLst>
                </a:gridCol>
                <a:gridCol w="996590">
                  <a:extLst>
                    <a:ext uri="{9D8B030D-6E8A-4147-A177-3AD203B41FA5}">
                      <a16:colId xmlns:a16="http://schemas.microsoft.com/office/drawing/2014/main" val="3678395053"/>
                    </a:ext>
                  </a:extLst>
                </a:gridCol>
                <a:gridCol w="975322">
                  <a:extLst>
                    <a:ext uri="{9D8B030D-6E8A-4147-A177-3AD203B41FA5}">
                      <a16:colId xmlns:a16="http://schemas.microsoft.com/office/drawing/2014/main" val="1567298684"/>
                    </a:ext>
                  </a:extLst>
                </a:gridCol>
                <a:gridCol w="935823">
                  <a:extLst>
                    <a:ext uri="{9D8B030D-6E8A-4147-A177-3AD203B41FA5}">
                      <a16:colId xmlns:a16="http://schemas.microsoft.com/office/drawing/2014/main" val="336596799"/>
                    </a:ext>
                  </a:extLst>
                </a:gridCol>
                <a:gridCol w="1008743">
                  <a:extLst>
                    <a:ext uri="{9D8B030D-6E8A-4147-A177-3AD203B41FA5}">
                      <a16:colId xmlns:a16="http://schemas.microsoft.com/office/drawing/2014/main" val="712179424"/>
                    </a:ext>
                  </a:extLst>
                </a:gridCol>
                <a:gridCol w="1048243">
                  <a:extLst>
                    <a:ext uri="{9D8B030D-6E8A-4147-A177-3AD203B41FA5}">
                      <a16:colId xmlns:a16="http://schemas.microsoft.com/office/drawing/2014/main" val="280172197"/>
                    </a:ext>
                  </a:extLst>
                </a:gridCol>
                <a:gridCol w="862901">
                  <a:extLst>
                    <a:ext uri="{9D8B030D-6E8A-4147-A177-3AD203B41FA5}">
                      <a16:colId xmlns:a16="http://schemas.microsoft.com/office/drawing/2014/main" val="2936017599"/>
                    </a:ext>
                  </a:extLst>
                </a:gridCol>
              </a:tblGrid>
              <a:tr h="1824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Layer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pca_lc_n_gpt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pca_lc_a_gpt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pca_lc_n_orig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pca_lc_a_orig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mds_lc_n_gpt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mds_lc_a_gpt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mds_lc_n_orig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mds_lc_a_orig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359831"/>
                  </a:ext>
                </a:extLst>
              </a:tr>
              <a:tr h="1824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53.98738754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11.41455412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236.662506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9.061676425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56.66702484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9.401521532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156.288924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8.455788008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35282"/>
                  </a:ext>
                </a:extLst>
              </a:tr>
              <a:tr h="1824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32.31355197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8.951301194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225.8403212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10.08423953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26.9953139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8.446904936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276.2756786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8.870865977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20660"/>
                  </a:ext>
                </a:extLst>
              </a:tr>
              <a:tr h="1824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29.37613457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10.87582276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1777.136819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10.06560948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8.385448059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11.34642352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207.2515659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9.317786073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889490"/>
                  </a:ext>
                </a:extLst>
              </a:tr>
              <a:tr h="1824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24.34557791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7.110620407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115.8481432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10.1252411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17.82563035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8.397591942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228.0726068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9.684249373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97647"/>
                  </a:ext>
                </a:extLst>
              </a:tr>
              <a:tr h="1824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90.82097567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6.567711258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179.9256218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10.7230756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24.40638586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7.286625712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126.8653122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10.95565002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315156"/>
                  </a:ext>
                </a:extLst>
              </a:tr>
              <a:tr h="1824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39.91068494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7.615507626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403.3736798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9.314725279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43.56472586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6.81196534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184.0956519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9.025004893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502170"/>
                  </a:ext>
                </a:extLst>
              </a:tr>
              <a:tr h="1824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22.86439622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8.452262779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437.8467922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8.958753687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31.7009552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7.452336175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329.8968422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8.736534034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871774"/>
                  </a:ext>
                </a:extLst>
              </a:tr>
              <a:tr h="1824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18.78084635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8.017046935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587.5912841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9.311166629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30.77857376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7.496759045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651.7765033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9.631909397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323922"/>
                  </a:ext>
                </a:extLst>
              </a:tr>
              <a:tr h="1824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20.02775969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7.983249173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755.838952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9.200606525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35.1495743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6.91423335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689.0565681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9.567744678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050973"/>
                  </a:ext>
                </a:extLst>
              </a:tr>
              <a:tr h="1824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24.18501773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8.109405604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1851.586588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9.097102326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35.24571047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7.363079425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179.468465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10.01143817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242436"/>
                  </a:ext>
                </a:extLst>
              </a:tr>
              <a:tr h="1824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33.8033163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7.887097516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1898.566784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9.05812254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67.68331166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7.275326411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217.0369401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8.264343398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769778"/>
                  </a:ext>
                </a:extLst>
              </a:tr>
              <a:tr h="1824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64.00207913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9.39980835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535.4387288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8.550167908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40.73328071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8.157366587</a:t>
                      </a:r>
                    </a:p>
                  </a:txBody>
                  <a:tcPr marL="9122" marR="9122" marT="912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287.4563791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9.013272332</a:t>
                      </a:r>
                    </a:p>
                  </a:txBody>
                  <a:tcPr marL="9122" marR="9122" marT="912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63318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B6EA455-D7F8-12F2-D0A4-72D49C9961A7}"/>
              </a:ext>
            </a:extLst>
          </p:cNvPr>
          <p:cNvSpPr txBox="1"/>
          <p:nvPr/>
        </p:nvSpPr>
        <p:spPr>
          <a:xfrm>
            <a:off x="388144" y="4242802"/>
            <a:ext cx="6685685" cy="6883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solidFill>
                  <a:prstClr val="black"/>
                </a:solidFill>
              </a:rPr>
              <a:t>Mean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LC of Layers 5, 9 and 11 with PCA: </a:t>
            </a:r>
            <a:r>
              <a:rPr lang="en-IN" b="0" i="1" u="none" strike="noStrike" dirty="0">
                <a:solidFill>
                  <a:srgbClr val="000000"/>
                </a:solidFill>
                <a:effectLst/>
              </a:rPr>
              <a:t>252.533606</a:t>
            </a:r>
          </a:p>
          <a:p>
            <a:pPr marL="285750" marR="0" indent="-285750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>
                <a:solidFill>
                  <a:srgbClr val="000000"/>
                </a:solidFill>
              </a:rPr>
              <a:t>Mean LC of Layers 5, 9 and 11 with MDS: </a:t>
            </a:r>
            <a:r>
              <a:rPr lang="en-IN" b="0" i="1" u="none" strike="noStrike" dirty="0">
                <a:solidFill>
                  <a:srgbClr val="000000"/>
                </a:solidFill>
                <a:effectLst/>
              </a:rPr>
              <a:t>100.8718346</a:t>
            </a:r>
            <a:r>
              <a:rPr lang="en-IN" dirty="0"/>
              <a:t>  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082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9939C-D10A-E6C9-025C-9F214522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94AD-81A6-49F3-9DCB-83F03741B6B1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C137-0F1C-BE3A-6D5C-04AD1A54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45EF5-4A8A-970D-21AA-C53F3C80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6954D-4603-B52F-17B0-463F8AAB8A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As per our hypothesis, localisation in neuronal activations is observed in a low-dimensional projection of BERT’s activation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Exploring the localisation uncovers semantics which suggest local processing of input data in terms of the content of the text piece itself rather than author specific writing-styles in BERT.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 this </a:t>
            </a:r>
            <a:r>
              <a:rPr lang="en-IN" sz="1600" dirty="0" err="1"/>
              <a:t>usecase</a:t>
            </a:r>
            <a:r>
              <a:rPr lang="en-IN" sz="1600" dirty="0"/>
              <a:t> PCA does a better job of projection than MDS.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*The previous two observations suggest the actual activation manifold follows an organization which is a function of the variability in the data, much more than normative magnitudes.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Localisations observed upon using the GPT dataset are much worse than those of the </a:t>
            </a:r>
            <a:r>
              <a:rPr lang="en-IN" sz="1600" dirty="0" err="1"/>
              <a:t>Orig</a:t>
            </a:r>
            <a:r>
              <a:rPr lang="en-IN" sz="1600" dirty="0"/>
              <a:t> dataset. This suggests  existence of high correlation amongst the datapoints, which is to be expected since all the narratives are being generated by the same author – ChatGPT.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5A4BAD4-4099-E940-B9F8-7CB51C339243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BAEC9CB-2A2E-6315-64D6-8DA1AF68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72649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3F120-06AE-BD8D-E1A8-301D22DF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94AD-81A6-49F3-9DCB-83F03741B6B1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2C8A3-73F1-2893-A0F6-8EAFC741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11C24-CEA3-12A2-BEED-C3A19740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828BD-0B95-02DB-7730-BAE0631C1C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b="0" i="0" dirty="0" err="1">
                <a:solidFill>
                  <a:srgbClr val="303A40"/>
                </a:solidFill>
                <a:effectLst/>
              </a:rPr>
              <a:t>Mazade</a:t>
            </a:r>
            <a:r>
              <a:rPr lang="en-US" sz="1800" b="0" i="0" dirty="0">
                <a:solidFill>
                  <a:srgbClr val="303A40"/>
                </a:solidFill>
                <a:effectLst/>
              </a:rPr>
              <a:t>, R., Jin, J., Pons, C., &amp; Alonso, J. (2019). Functional Specialization of ON and OFF Cortical Pathways for Global-Slow and Local-Fast Vision.. </a:t>
            </a:r>
            <a:r>
              <a:rPr lang="en-US" sz="1800" b="0" i="1" dirty="0">
                <a:solidFill>
                  <a:srgbClr val="303A40"/>
                </a:solidFill>
                <a:effectLst/>
              </a:rPr>
              <a:t>Cell reports</a:t>
            </a:r>
            <a:r>
              <a:rPr lang="en-US" sz="1800" b="0" i="0" dirty="0">
                <a:solidFill>
                  <a:srgbClr val="303A40"/>
                </a:solidFill>
                <a:effectLst/>
              </a:rPr>
              <a:t>, 27 10, 2881-2894.e5 . </a:t>
            </a:r>
            <a:r>
              <a:rPr lang="en-US" sz="1800" b="0" i="0" dirty="0">
                <a:solidFill>
                  <a:srgbClr val="085394"/>
                </a:solidFill>
                <a:effectLst/>
                <a:hlinkClick r:id="rId2"/>
              </a:rPr>
              <a:t>https://doi.org/10.1016/j.celrep.2019.05.007</a:t>
            </a:r>
            <a:r>
              <a:rPr lang="en-US" sz="1800" b="0" i="0" dirty="0">
                <a:solidFill>
                  <a:srgbClr val="303A40"/>
                </a:solidFill>
                <a:effectLst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303A40"/>
                </a:solidFill>
              </a:rPr>
              <a:t>Attention is All You Need: </a:t>
            </a:r>
            <a:r>
              <a:rPr lang="en-US" sz="1800" dirty="0">
                <a:solidFill>
                  <a:srgbClr val="303A40"/>
                </a:solidFill>
                <a:hlinkClick r:id="rId3"/>
              </a:rPr>
              <a:t>https://arxiv.org/abs/1706.03762</a:t>
            </a:r>
            <a:endParaRPr lang="en-US" sz="1800" dirty="0">
              <a:solidFill>
                <a:srgbClr val="303A4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BERT: Pre-training of Deep Bidirectional Transformers for Language Understanding</a:t>
            </a:r>
            <a:r>
              <a:rPr lang="en-US" sz="1800" b="0" i="0" dirty="0">
                <a:solidFill>
                  <a:srgbClr val="303A40"/>
                </a:solidFill>
                <a:effectLst/>
              </a:rPr>
              <a:t>: </a:t>
            </a:r>
            <a:r>
              <a:rPr lang="en-US" sz="1800" b="0" i="0" dirty="0">
                <a:solidFill>
                  <a:srgbClr val="303A40"/>
                </a:solidFill>
                <a:effectLst/>
                <a:hlinkClick r:id="rId4"/>
              </a:rPr>
              <a:t>https://arxiv.org/pdf/1810.04805.pdf</a:t>
            </a:r>
            <a:endParaRPr lang="en-US" sz="1800" b="0" i="0" dirty="0">
              <a:solidFill>
                <a:srgbClr val="303A40"/>
              </a:solidFill>
              <a:effectLst/>
            </a:endParaRP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303A40"/>
              </a:solidFill>
              <a:effectLst/>
              <a:latin typeface="Product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03A40"/>
              </a:solidFill>
              <a:effectLst/>
              <a:latin typeface="Product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DA2E8E2-6F07-C9DF-094C-BF08C8FE3E6B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686CBED-125A-65C6-F74C-C9CD4A0A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A4A3D8-5E85-B50E-95A2-02FD127F3C2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44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218337-5308-936F-00B4-B89BF478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94AD-81A6-49F3-9DCB-83F03741B6B1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2D1B5-0E6D-244E-A1C5-8EE1E3B8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FFD2E-5EAB-A89B-4EB7-2359D482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BBB52-D232-BDB2-77E4-C00D7EBF77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has been established in the neuroscience of vision that different parts of a stimulus or even different types of stimuli are processed in different parts of the visual pathway i.e., </a:t>
            </a:r>
            <a:r>
              <a:rPr lang="en-IN" i="1" dirty="0"/>
              <a:t>specific stimuli localise to specific receptive fields in the brain(Ref.1).</a:t>
            </a:r>
            <a:r>
              <a:rPr lang="en-IN" dirty="0"/>
              <a:t> </a:t>
            </a:r>
            <a:r>
              <a:rPr lang="en-IN" u="sng" dirty="0"/>
              <a:t>Is it the same for sequential – auditory or textual – stimulus?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find out, the current attempt studies the localisation of activations in state-of-the-art artificial neural networks - </a:t>
            </a:r>
            <a:r>
              <a:rPr lang="en-IN" b="1" dirty="0"/>
              <a:t>BERT</a:t>
            </a:r>
            <a:r>
              <a:rPr lang="en-IN" dirty="0"/>
              <a:t>(</a:t>
            </a:r>
            <a:r>
              <a:rPr lang="en-IN" b="1" dirty="0"/>
              <a:t>B</a:t>
            </a:r>
            <a:r>
              <a:rPr lang="en-IN" dirty="0"/>
              <a:t>idirectional </a:t>
            </a:r>
            <a:r>
              <a:rPr lang="en-IN" b="1" dirty="0"/>
              <a:t>E</a:t>
            </a:r>
            <a:r>
              <a:rPr lang="en-IN" dirty="0"/>
              <a:t>ncoder </a:t>
            </a:r>
            <a:r>
              <a:rPr lang="en-IN" b="1" dirty="0"/>
              <a:t>R</a:t>
            </a:r>
            <a:r>
              <a:rPr lang="en-IN" dirty="0"/>
              <a:t>epresentation of </a:t>
            </a:r>
            <a:r>
              <a:rPr lang="en-IN" b="1" dirty="0"/>
              <a:t>T</a:t>
            </a:r>
            <a:r>
              <a:rPr lang="en-IN" dirty="0"/>
              <a:t>ransformer) and </a:t>
            </a:r>
            <a:r>
              <a:rPr lang="en-IN" b="1" dirty="0"/>
              <a:t>GPT</a:t>
            </a:r>
            <a:r>
              <a:rPr lang="en-IN" dirty="0"/>
              <a:t>(</a:t>
            </a:r>
            <a:r>
              <a:rPr lang="en-IN" b="1" dirty="0"/>
              <a:t>G</a:t>
            </a:r>
            <a:r>
              <a:rPr lang="en-IN" dirty="0"/>
              <a:t>enerative </a:t>
            </a:r>
            <a:r>
              <a:rPr lang="en-IN" b="1" dirty="0"/>
              <a:t>P</a:t>
            </a:r>
            <a:r>
              <a:rPr lang="en-IN" dirty="0"/>
              <a:t>retrained </a:t>
            </a:r>
            <a:r>
              <a:rPr lang="en-IN" b="1" dirty="0"/>
              <a:t>T</a:t>
            </a:r>
            <a:r>
              <a:rPr lang="en-IN" dirty="0"/>
              <a:t>ransformer) - since these have structures which computationally model the biological receptive fields.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/>
              <a:t>Problem formulation</a:t>
            </a:r>
            <a:r>
              <a:rPr lang="en-IN" u="sng" dirty="0"/>
              <a:t>: </a:t>
            </a:r>
            <a:r>
              <a:rPr lang="en-IN" dirty="0"/>
              <a:t>Consider </a:t>
            </a:r>
            <a:r>
              <a:rPr lang="en-IN" b="1" i="1" dirty="0"/>
              <a:t>n</a:t>
            </a:r>
            <a:r>
              <a:rPr lang="en-IN" dirty="0"/>
              <a:t> narratives by </a:t>
            </a:r>
            <a:r>
              <a:rPr lang="en-IN" b="1" i="1" dirty="0"/>
              <a:t>m</a:t>
            </a:r>
            <a:r>
              <a:rPr lang="en-IN" dirty="0"/>
              <a:t> authors. Have </a:t>
            </a:r>
            <a:r>
              <a:rPr lang="en-IN" b="1" dirty="0"/>
              <a:t>GPT</a:t>
            </a:r>
            <a:r>
              <a:rPr lang="en-IN" dirty="0"/>
              <a:t> generate each of the </a:t>
            </a:r>
            <a:r>
              <a:rPr lang="en-IN" b="1" i="1" dirty="0"/>
              <a:t>n</a:t>
            </a:r>
            <a:r>
              <a:rPr lang="en-IN" dirty="0"/>
              <a:t> narratives in the style of each of the </a:t>
            </a:r>
            <a:r>
              <a:rPr lang="en-IN" b="1" i="1" dirty="0"/>
              <a:t>m</a:t>
            </a:r>
            <a:r>
              <a:rPr lang="en-IN" dirty="0"/>
              <a:t> authors – in total we have </a:t>
            </a:r>
            <a:r>
              <a:rPr lang="en-IN" b="1" i="1" dirty="0" err="1"/>
              <a:t>n</a:t>
            </a:r>
            <a:r>
              <a:rPr lang="en-IN" dirty="0" err="1"/>
              <a:t>x</a:t>
            </a:r>
            <a:r>
              <a:rPr lang="en-IN" b="1" i="1" dirty="0" err="1"/>
              <a:t>m</a:t>
            </a:r>
            <a:r>
              <a:rPr lang="en-IN" dirty="0"/>
              <a:t> narratives. Provide each of these </a:t>
            </a:r>
            <a:r>
              <a:rPr lang="en-IN" b="1" i="1" dirty="0" err="1"/>
              <a:t>n</a:t>
            </a:r>
            <a:r>
              <a:rPr lang="en-IN" dirty="0" err="1"/>
              <a:t>x</a:t>
            </a:r>
            <a:r>
              <a:rPr lang="en-IN" b="1" i="1" dirty="0" err="1"/>
              <a:t>m</a:t>
            </a:r>
            <a:r>
              <a:rPr lang="en-IN" dirty="0"/>
              <a:t> narratives as input to </a:t>
            </a:r>
            <a:r>
              <a:rPr lang="en-IN" b="1" dirty="0"/>
              <a:t>BERT</a:t>
            </a:r>
            <a:r>
              <a:rPr lang="en-IN" dirty="0"/>
              <a:t>. Study BERT’s activations.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u="sng" dirty="0"/>
              <a:t>Hypothesis:</a:t>
            </a:r>
            <a:r>
              <a:rPr lang="en-IN" u="sng" dirty="0"/>
              <a:t> </a:t>
            </a:r>
            <a:r>
              <a:rPr lang="en-IN" dirty="0"/>
              <a:t>Localisation in terms of the narratives(the content of the text input), or authors(writing styles) or both is expected in BERT’s activation space.</a:t>
            </a:r>
            <a:endParaRPr lang="en-IN" u="sng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0A42BCE-960E-453E-BBEE-2FBF643C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E2C08A-EAAC-527E-572F-5F2C07A4132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IN" dirty="0"/>
              <a:t>Motivation and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054554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7" descr="Ein Bild, das Text, Geschirr enthält.&#10;&#10;Automatisch generierte Beschreibung">
            <a:extLst>
              <a:ext uri="{FF2B5EF4-FFF2-40B4-BE49-F238E27FC236}">
                <a16:creationId xmlns:a16="http://schemas.microsoft.com/office/drawing/2014/main" id="{4606E407-6502-4BBD-89CE-D9BC2192A7F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" t="20300" r="20954"/>
          <a:stretch/>
        </p:blipFill>
        <p:spPr>
          <a:xfrm>
            <a:off x="0" y="1628775"/>
            <a:ext cx="9144000" cy="5229226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0BA884-7298-4473-9E81-1424574BAB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955DC4D-5EB6-4402-B56E-A858826418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738" y="3147929"/>
            <a:ext cx="8368309" cy="562142"/>
          </a:xfrm>
        </p:spPr>
        <p:txBody>
          <a:bodyPr/>
          <a:lstStyle/>
          <a:p>
            <a:pPr algn="ctr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7747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989A6-1A66-E932-ED74-08286C9A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94AD-81A6-49F3-9DCB-83F03741B6B1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52CC7-EFA1-EE27-52AF-07806B7C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E415C-B5E0-CD0E-4689-FB047300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84ABD-7B28-724D-2267-1CD4E578C8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739" y="1625614"/>
            <a:ext cx="8368309" cy="45696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selected novels and their authors are as follows: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8B6D39F-09C3-5E99-BAAD-74199198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Generation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6786E3-4ADD-9664-B092-D15755E0B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70082"/>
              </p:ext>
            </p:extLst>
          </p:nvPr>
        </p:nvGraphicFramePr>
        <p:xfrm>
          <a:off x="1706880" y="1981752"/>
          <a:ext cx="5730240" cy="450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1091718508"/>
                    </a:ext>
                  </a:extLst>
                </a:gridCol>
                <a:gridCol w="1958109">
                  <a:extLst>
                    <a:ext uri="{9D8B030D-6E8A-4147-A177-3AD203B41FA5}">
                      <a16:colId xmlns:a16="http://schemas.microsoft.com/office/drawing/2014/main" val="1216263442"/>
                    </a:ext>
                  </a:extLst>
                </a:gridCol>
                <a:gridCol w="1862051">
                  <a:extLst>
                    <a:ext uri="{9D8B030D-6E8A-4147-A177-3AD203B41FA5}">
                      <a16:colId xmlns:a16="http://schemas.microsoft.com/office/drawing/2014/main" val="2643273293"/>
                    </a:ext>
                  </a:extLst>
                </a:gridCol>
              </a:tblGrid>
              <a:tr h="283407">
                <a:tc>
                  <a:txBody>
                    <a:bodyPr/>
                    <a:lstStyle/>
                    <a:p>
                      <a:r>
                        <a:rPr lang="en-IN" dirty="0"/>
                        <a:t>Novel/Story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OriginalNarratives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122045"/>
                  </a:ext>
                </a:extLst>
              </a:tr>
              <a:tr h="479611">
                <a:tc>
                  <a:txBody>
                    <a:bodyPr/>
                    <a:lstStyle/>
                    <a:p>
                      <a:r>
                        <a:rPr lang="en-IN" dirty="0"/>
                        <a:t>Twelfth Night, or What You 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William Shakespeare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Short text from the introductory part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822286"/>
                  </a:ext>
                </a:extLst>
              </a:tr>
              <a:tr h="283407">
                <a:tc>
                  <a:txBody>
                    <a:bodyPr/>
                    <a:lstStyle/>
                    <a:p>
                      <a:r>
                        <a:rPr lang="en-IN" dirty="0"/>
                        <a:t>A Tale of Two Cities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Charles Dickens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601979"/>
                  </a:ext>
                </a:extLst>
              </a:tr>
              <a:tr h="283407">
                <a:tc>
                  <a:txBody>
                    <a:bodyPr/>
                    <a:lstStyle/>
                    <a:p>
                      <a:r>
                        <a:rPr lang="en-IN" dirty="0"/>
                        <a:t>Jane Eyre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Charlotte Bronte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33412"/>
                  </a:ext>
                </a:extLst>
              </a:tr>
              <a:tr h="479611">
                <a:tc>
                  <a:txBody>
                    <a:bodyPr/>
                    <a:lstStyle/>
                    <a:p>
                      <a:r>
                        <a:rPr lang="en-IN" dirty="0"/>
                        <a:t>The Hound of the Baskervilles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Sir Arthur Conan Doyle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916688"/>
                  </a:ext>
                </a:extLst>
              </a:tr>
              <a:tr h="283407">
                <a:tc>
                  <a:txBody>
                    <a:bodyPr/>
                    <a:lstStyle/>
                    <a:p>
                      <a:r>
                        <a:rPr lang="en-IN" dirty="0"/>
                        <a:t>The Tell Tale Heart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Edgar Allan Poe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783328"/>
                  </a:ext>
                </a:extLst>
              </a:tr>
              <a:tr h="675816">
                <a:tc>
                  <a:txBody>
                    <a:bodyPr/>
                    <a:lstStyle/>
                    <a:p>
                      <a:r>
                        <a:rPr lang="en-IN" dirty="0"/>
                        <a:t>A Song of Ice and Fire: A Dance with Dragons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George R </a:t>
                      </a:r>
                      <a:r>
                        <a:rPr lang="en-IN" dirty="0" err="1"/>
                        <a:t>R</a:t>
                      </a:r>
                      <a:r>
                        <a:rPr lang="en-IN" dirty="0"/>
                        <a:t> Martin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505664"/>
                  </a:ext>
                </a:extLst>
              </a:tr>
              <a:tr h="479611">
                <a:tc>
                  <a:txBody>
                    <a:bodyPr/>
                    <a:lstStyle/>
                    <a:p>
                      <a:r>
                        <a:rPr lang="en-IN" dirty="0"/>
                        <a:t>The Wolves of </a:t>
                      </a:r>
                      <a:r>
                        <a:rPr lang="en-IN" dirty="0" err="1"/>
                        <a:t>Cernogratz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Hector Hugh Munro(Saki)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592668"/>
                  </a:ext>
                </a:extLst>
              </a:tr>
              <a:tr h="479611">
                <a:tc>
                  <a:txBody>
                    <a:bodyPr/>
                    <a:lstStyle/>
                    <a:p>
                      <a:r>
                        <a:rPr lang="en-IN" dirty="0"/>
                        <a:t>The Last 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William Henry Porter(</a:t>
                      </a:r>
                      <a:r>
                        <a:rPr lang="en-IN" dirty="0" err="1"/>
                        <a:t>O’Henry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88094"/>
                  </a:ext>
                </a:extLst>
              </a:tr>
              <a:tr h="283407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Angels and Demons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Dan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697178"/>
                  </a:ext>
                </a:extLst>
              </a:tr>
              <a:tr h="283407">
                <a:tc>
                  <a:txBody>
                    <a:bodyPr/>
                    <a:lstStyle/>
                    <a:p>
                      <a:r>
                        <a:rPr lang="en-IN" dirty="0"/>
                        <a:t>Three Men in a Boat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Jerome K. Jerome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394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83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B228A-ABC1-74B8-3AE6-C8C5CDDA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94AD-81A6-49F3-9DCB-83F03741B6B1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B7434-25B0-8C41-0C2D-FF65754E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AC490-D4FD-7193-2375-4DAD8FEE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6DB6FC4-CA2C-F597-BD12-D8DBF4C1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555093-7965-980E-78B9-D58E0BBBC3D2}"/>
              </a:ext>
            </a:extLst>
          </p:cNvPr>
          <p:cNvSpPr txBox="1"/>
          <p:nvPr/>
        </p:nvSpPr>
        <p:spPr>
          <a:xfrm>
            <a:off x="705542" y="1867800"/>
            <a:ext cx="7141673" cy="26274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indent="-285750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Dataset 1(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gpt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dataset):</a:t>
            </a:r>
          </a:p>
          <a:p>
            <a:pPr marL="742950" lvl="1" indent="-285750" defTabSz="6858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prstClr val="black"/>
                </a:solidFill>
                <a:latin typeface="Arial"/>
              </a:rPr>
              <a:t>Prompt: “</a:t>
            </a:r>
            <a:r>
              <a:rPr lang="en-US" sz="1400" b="0" i="0" dirty="0">
                <a:solidFill>
                  <a:srgbClr val="0D0D0D"/>
                </a:solidFill>
                <a:effectLst/>
                <a:latin typeface="Söhne"/>
              </a:rPr>
              <a:t>write a brief summary of [novel name] such that after tokenization it will fit as BERT's input</a:t>
            </a:r>
            <a:r>
              <a:rPr lang="en-IN" sz="1400" dirty="0">
                <a:solidFill>
                  <a:prstClr val="black"/>
                </a:solidFill>
                <a:latin typeface="Arial"/>
              </a:rPr>
              <a:t>”</a:t>
            </a:r>
          </a:p>
          <a:p>
            <a:pPr marL="742950" lvl="1" indent="-285750" defTabSz="6858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Prompt: “</a:t>
            </a:r>
            <a:r>
              <a:rPr lang="en-IN" sz="1400" b="0" i="0" dirty="0">
                <a:solidFill>
                  <a:srgbClr val="0D0D0D"/>
                </a:solidFill>
                <a:effectLst/>
                <a:latin typeface="Söhne"/>
              </a:rPr>
              <a:t>now rewrite this:</a:t>
            </a:r>
          </a:p>
          <a:p>
            <a:pPr lvl="1" defTabSz="685800">
              <a:lnSpc>
                <a:spcPct val="110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D0D0D"/>
                </a:solidFill>
                <a:latin typeface="Söhne"/>
              </a:rPr>
              <a:t>		</a:t>
            </a:r>
            <a:r>
              <a:rPr lang="en-IN" sz="1400" b="0" i="0" dirty="0">
                <a:solidFill>
                  <a:srgbClr val="0D0D0D"/>
                </a:solidFill>
                <a:effectLst/>
                <a:latin typeface="Söhne"/>
              </a:rPr>
              <a:t>[generated text]</a:t>
            </a:r>
          </a:p>
          <a:p>
            <a:pPr lvl="1" defTabSz="685800">
              <a:lnSpc>
                <a:spcPct val="110000"/>
              </a:lnSpc>
              <a:spcAft>
                <a:spcPts val="800"/>
              </a:spcAft>
            </a:pPr>
            <a:r>
              <a:rPr kumimoji="0" lang="en-IN" sz="140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uLnTx/>
                <a:uFillTx/>
                <a:latin typeface="Söhne"/>
                <a:ea typeface="+mn-ea"/>
                <a:cs typeface="+mn-cs"/>
              </a:rPr>
              <a:t>	</a:t>
            </a:r>
            <a:r>
              <a:rPr lang="en-IN" sz="1400" dirty="0">
                <a:solidFill>
                  <a:srgbClr val="0D0D0D"/>
                </a:solidFill>
                <a:latin typeface="Söhne"/>
              </a:rPr>
              <a:t>	</a:t>
            </a:r>
            <a:r>
              <a:rPr lang="en-IN" sz="1400" b="0" i="0" dirty="0">
                <a:solidFill>
                  <a:srgbClr val="0D0D0D"/>
                </a:solidFill>
                <a:effectLst/>
                <a:latin typeface="Söhne"/>
              </a:rPr>
              <a:t>in the styles of the following authors one at a time: </a:t>
            </a:r>
            <a:r>
              <a:rPr lang="en-IN" sz="1400" b="0" i="0" dirty="0" err="1">
                <a:solidFill>
                  <a:srgbClr val="0D0D0D"/>
                </a:solidFill>
                <a:effectLst/>
                <a:latin typeface="Söhne"/>
              </a:rPr>
              <a:t>shakespeare</a:t>
            </a:r>
            <a:r>
              <a:rPr lang="en-IN" sz="1400" b="0" i="0" dirty="0">
                <a:solidFill>
                  <a:srgbClr val="0D0D0D"/>
                </a:solidFill>
                <a:effectLst/>
                <a:latin typeface="Söhne"/>
              </a:rPr>
              <a:t>, dickens, 			charlotte </a:t>
            </a:r>
            <a:r>
              <a:rPr lang="en-IN" sz="1400" b="0" i="0" dirty="0" err="1">
                <a:solidFill>
                  <a:srgbClr val="0D0D0D"/>
                </a:solidFill>
                <a:effectLst/>
                <a:latin typeface="Söhne"/>
              </a:rPr>
              <a:t>bronte</a:t>
            </a:r>
            <a:r>
              <a:rPr lang="en-IN" sz="14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IN" sz="1400" b="0" i="0" dirty="0" err="1">
                <a:solidFill>
                  <a:srgbClr val="0D0D0D"/>
                </a:solidFill>
                <a:effectLst/>
                <a:latin typeface="Söhne"/>
              </a:rPr>
              <a:t>conan</a:t>
            </a:r>
            <a:r>
              <a:rPr lang="en-IN" sz="1400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IN" sz="1400" b="0" i="0" dirty="0" err="1">
                <a:solidFill>
                  <a:srgbClr val="0D0D0D"/>
                </a:solidFill>
                <a:effectLst/>
                <a:latin typeface="Söhne"/>
              </a:rPr>
              <a:t>doyle</a:t>
            </a:r>
            <a:r>
              <a:rPr lang="en-IN" sz="14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IN" sz="1400" b="0" i="0" dirty="0" err="1">
                <a:solidFill>
                  <a:srgbClr val="0D0D0D"/>
                </a:solidFill>
                <a:effectLst/>
                <a:latin typeface="Söhne"/>
              </a:rPr>
              <a:t>poe</a:t>
            </a:r>
            <a:r>
              <a:rPr lang="en-IN" sz="1400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IN" sz="1400" b="0" i="0" dirty="0" err="1">
                <a:solidFill>
                  <a:srgbClr val="0D0D0D"/>
                </a:solidFill>
                <a:effectLst/>
                <a:latin typeface="Söhne"/>
              </a:rPr>
              <a:t>george</a:t>
            </a:r>
            <a:r>
              <a:rPr lang="en-IN" sz="1400" b="0" i="0" dirty="0">
                <a:solidFill>
                  <a:srgbClr val="0D0D0D"/>
                </a:solidFill>
                <a:effectLst/>
                <a:latin typeface="Söhne"/>
              </a:rPr>
              <a:t> r </a:t>
            </a:r>
            <a:r>
              <a:rPr lang="en-IN" sz="1400" b="0" i="0" dirty="0" err="1">
                <a:solidFill>
                  <a:srgbClr val="0D0D0D"/>
                </a:solidFill>
                <a:effectLst/>
                <a:latin typeface="Söhne"/>
              </a:rPr>
              <a:t>r</a:t>
            </a:r>
            <a:r>
              <a:rPr lang="en-IN" sz="1400" b="0" i="0" dirty="0">
                <a:solidFill>
                  <a:srgbClr val="0D0D0D"/>
                </a:solidFill>
                <a:effectLst/>
                <a:latin typeface="Söhne"/>
              </a:rPr>
              <a:t> martin, saki, </a:t>
            </a:r>
            <a:r>
              <a:rPr lang="en-IN" sz="1400" b="0" i="0" dirty="0" err="1">
                <a:solidFill>
                  <a:srgbClr val="0D0D0D"/>
                </a:solidFill>
                <a:effectLst/>
                <a:latin typeface="Söhne"/>
              </a:rPr>
              <a:t>o’henry</a:t>
            </a:r>
            <a:r>
              <a:rPr lang="en-IN" sz="1400" b="0" i="0" dirty="0">
                <a:solidFill>
                  <a:srgbClr val="0D0D0D"/>
                </a:solidFill>
                <a:effectLst/>
                <a:latin typeface="Söhne"/>
              </a:rPr>
              <a:t>, dan 			brown, </a:t>
            </a:r>
            <a:r>
              <a:rPr lang="en-IN" sz="1400" b="0" i="0" dirty="0" err="1">
                <a:solidFill>
                  <a:srgbClr val="0D0D0D"/>
                </a:solidFill>
                <a:effectLst/>
                <a:latin typeface="Söhne"/>
              </a:rPr>
              <a:t>jerome</a:t>
            </a:r>
            <a:r>
              <a:rPr lang="en-IN" sz="1400" b="0" i="0" dirty="0">
                <a:solidFill>
                  <a:srgbClr val="0D0D0D"/>
                </a:solidFill>
                <a:effectLst/>
                <a:latin typeface="Söhne"/>
              </a:rPr>
              <a:t> k </a:t>
            </a:r>
            <a:r>
              <a:rPr lang="en-IN" sz="1400" b="0" i="0" dirty="0" err="1">
                <a:solidFill>
                  <a:srgbClr val="0D0D0D"/>
                </a:solidFill>
                <a:effectLst/>
                <a:latin typeface="Söhne"/>
              </a:rPr>
              <a:t>jerome</a:t>
            </a:r>
            <a:r>
              <a:rPr lang="en-IN" sz="14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</a:p>
          <a:p>
            <a:pPr marL="742950" lvl="1" indent="-285750" defTabSz="6858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prstClr val="black"/>
                </a:solidFill>
                <a:latin typeface="Arial"/>
              </a:rPr>
              <a:t>Repeat the 2 prompts until the 100 different narratives are generated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31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EF0F9-4731-C075-0162-642AFC70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94AD-81A6-49F3-9DCB-83F03741B6B1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99317-299E-2AF2-348B-7020258D0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C5D3A-8CF3-1E2C-D092-9BE4E151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B340F-B9F2-378F-14BC-8C267237E6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Dataset 2(</a:t>
            </a:r>
            <a:r>
              <a:rPr lang="en-IN" dirty="0" err="1"/>
              <a:t>orig</a:t>
            </a:r>
            <a:r>
              <a:rPr lang="en-IN" dirty="0"/>
              <a:t> dataset):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Initialise a new chat.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Prompt: “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You are the best content writer and comparative literature expert ever. You have utmost knowledge in ancient, pre-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victorian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, post-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victorian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, modern, postmodern and contemporary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english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literature.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You are particularly an expert on the works of </a:t>
            </a:r>
            <a:r>
              <a:rPr lang="en-US" b="0" i="1" dirty="0">
                <a:solidFill>
                  <a:srgbClr val="0D0D0D"/>
                </a:solidFill>
                <a:effectLst/>
                <a:latin typeface="Söhne"/>
              </a:rPr>
              <a:t>William Shakespeare, Charles Dickens, Charlotte Brontë, Sir Arthur Conan Doyle, Edgar Allan Poe, George R </a:t>
            </a:r>
            <a:r>
              <a:rPr lang="en-US" b="0" i="1" dirty="0" err="1">
                <a:solidFill>
                  <a:srgbClr val="0D0D0D"/>
                </a:solidFill>
                <a:effectLst/>
                <a:latin typeface="Söhne"/>
              </a:rPr>
              <a:t>R</a:t>
            </a:r>
            <a:r>
              <a:rPr lang="en-US" b="0" i="1" dirty="0">
                <a:solidFill>
                  <a:srgbClr val="0D0D0D"/>
                </a:solidFill>
                <a:effectLst/>
                <a:latin typeface="Söhne"/>
              </a:rPr>
              <a:t> Martin, Hector Hugh Munro also known as Saki, William Henry Porter also known as </a:t>
            </a:r>
            <a:r>
              <a:rPr lang="en-US" b="0" i="1" dirty="0" err="1">
                <a:solidFill>
                  <a:srgbClr val="0D0D0D"/>
                </a:solidFill>
                <a:effectLst/>
                <a:latin typeface="Söhne"/>
              </a:rPr>
              <a:t>O'Henry</a:t>
            </a:r>
            <a:r>
              <a:rPr lang="en-US" b="0" i="1" dirty="0">
                <a:solidFill>
                  <a:srgbClr val="0D0D0D"/>
                </a:solidFill>
                <a:effectLst/>
                <a:latin typeface="Söhne"/>
              </a:rPr>
              <a:t>, Dan Brown and Jerome K. Jerome.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From now on you will be provide with small excerpts of works by the above authors in the order mentioned above. The works are, in order: </a:t>
            </a:r>
            <a:r>
              <a:rPr lang="en-US" b="0" i="1" u="sng" dirty="0">
                <a:solidFill>
                  <a:srgbClr val="0D0D0D"/>
                </a:solidFill>
                <a:effectLst/>
                <a:latin typeface="Söhne"/>
              </a:rPr>
              <a:t>'The Twelfth Night or What You Will', 'A Tale of Two Cities', 'Jane Eyre', 'The Hound of the Baskervilles', 'The Tell Tale Heart', 'A Song of Ice and Fire: A Dance with Dragons', 'The Wolves of </a:t>
            </a:r>
            <a:r>
              <a:rPr lang="en-US" b="0" i="1" u="sng" dirty="0" err="1">
                <a:solidFill>
                  <a:srgbClr val="0D0D0D"/>
                </a:solidFill>
                <a:effectLst/>
                <a:latin typeface="Söhne"/>
              </a:rPr>
              <a:t>Cernogratz</a:t>
            </a:r>
            <a:r>
              <a:rPr lang="en-US" b="0" i="1" u="sng" dirty="0">
                <a:solidFill>
                  <a:srgbClr val="0D0D0D"/>
                </a:solidFill>
                <a:effectLst/>
                <a:latin typeface="Söhne"/>
              </a:rPr>
              <a:t>', 'The Last Leaf', 'Angels and Demons' and 'Three Men in a Boat' respectively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 You can see there are 10 authors and 10 novels/stories. You will be provided with one excerpt at a time. Your job is to take that excerpt and generate similar text pieces in the style of all the other authors mentioned.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For example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when provided with a piece from Angels and Demons, draft narratives in the style of all the authors except Dan Brown. </a:t>
            </a:r>
            <a:r>
              <a:rPr lang="en-US" b="1" i="1" dirty="0">
                <a:solidFill>
                  <a:srgbClr val="0D0D0D"/>
                </a:solidFill>
                <a:effectLst/>
                <a:latin typeface="Söhne"/>
              </a:rPr>
              <a:t>One other very important thing is that the narratives after tokenization by </a:t>
            </a:r>
            <a:r>
              <a:rPr lang="en-US" b="1" i="1" dirty="0" err="1">
                <a:solidFill>
                  <a:srgbClr val="0D0D0D"/>
                </a:solidFill>
                <a:effectLst/>
                <a:latin typeface="Söhne"/>
              </a:rPr>
              <a:t>BertTokenizer</a:t>
            </a:r>
            <a:r>
              <a:rPr lang="en-US" b="1" i="1" dirty="0">
                <a:solidFill>
                  <a:srgbClr val="0D0D0D"/>
                </a:solidFill>
                <a:effectLst/>
                <a:latin typeface="Söhne"/>
              </a:rPr>
              <a:t> on </a:t>
            </a:r>
            <a:r>
              <a:rPr lang="en-US" b="1" i="1" dirty="0" err="1">
                <a:solidFill>
                  <a:srgbClr val="0D0D0D"/>
                </a:solidFill>
                <a:effectLst/>
                <a:latin typeface="Söhne"/>
              </a:rPr>
              <a:t>HuggingFace's</a:t>
            </a:r>
            <a:r>
              <a:rPr lang="en-US" b="1" i="1" dirty="0">
                <a:solidFill>
                  <a:srgbClr val="0D0D0D"/>
                </a:solidFill>
                <a:effectLst/>
                <a:latin typeface="Söhne"/>
              </a:rPr>
              <a:t> transformers API, should be concise enough to pass as input to the LLM called BERT, more specifically the model named </a:t>
            </a:r>
            <a:r>
              <a:rPr lang="en-US" b="1" i="1" dirty="0" err="1">
                <a:solidFill>
                  <a:srgbClr val="0D0D0D"/>
                </a:solidFill>
                <a:effectLst/>
                <a:latin typeface="Söhne"/>
              </a:rPr>
              <a:t>bert</a:t>
            </a:r>
            <a:r>
              <a:rPr lang="en-US" b="1" i="1" dirty="0">
                <a:solidFill>
                  <a:srgbClr val="0D0D0D"/>
                </a:solidFill>
                <a:effectLst/>
                <a:latin typeface="Söhne"/>
              </a:rPr>
              <a:t>-base-uncased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  <a:r>
              <a:rPr lang="en-IN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After this prompt, each excerpt of a story was provided and the other 9 narratives were generated.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At the end, 100 different narratives were organised in a CSV format.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5C114DA-0905-6695-C5C7-3E383ACC519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867E43A-596C-F315-E2B2-96195453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Datasets</a:t>
            </a:r>
          </a:p>
        </p:txBody>
      </p:sp>
    </p:spTree>
    <p:extLst>
      <p:ext uri="{BB962C8B-B14F-4D97-AF65-F5344CB8AC3E}">
        <p14:creationId xmlns:p14="http://schemas.microsoft.com/office/powerpoint/2010/main" val="42338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33EE6-AFBD-2BC8-2A28-F5E79C6F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94AD-81A6-49F3-9DCB-83F03741B6B1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F6C04-A5D8-03AE-26BF-D9EF51EF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C7DB0-5D2C-45F7-5829-34AE1A8F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59DE1-2526-65E8-94C3-A710FFC7B9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738" y="1631156"/>
            <a:ext cx="4449269" cy="45696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GPT used</a:t>
            </a:r>
            <a:r>
              <a:rPr lang="en-IN" i="1" dirty="0"/>
              <a:t>:</a:t>
            </a:r>
            <a:r>
              <a:rPr lang="en-IN" dirty="0"/>
              <a:t> GPT 3.5 by OpenAI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BERT used(</a:t>
            </a:r>
            <a:r>
              <a:rPr lang="en-IN" i="1" dirty="0"/>
              <a:t>Ref 3</a:t>
            </a:r>
            <a:r>
              <a:rPr lang="en-IN" dirty="0"/>
              <a:t>): “</a:t>
            </a:r>
            <a:r>
              <a:rPr lang="en-IN" dirty="0" err="1"/>
              <a:t>bert</a:t>
            </a:r>
            <a:r>
              <a:rPr lang="en-IN" dirty="0"/>
              <a:t>-base-uncased” model available on </a:t>
            </a:r>
            <a:r>
              <a:rPr lang="en-IN" dirty="0" err="1"/>
              <a:t>HuggingFace’s</a:t>
            </a:r>
            <a:r>
              <a:rPr lang="en-IN" dirty="0"/>
              <a:t> </a:t>
            </a:r>
            <a:r>
              <a:rPr lang="en-IN" i="1" dirty="0"/>
              <a:t>transformers</a:t>
            </a:r>
            <a:r>
              <a:rPr lang="en-IN" dirty="0"/>
              <a:t> API.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is a smaller BERT with only 12 layers and 110M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Necessary additional libraries: </a:t>
            </a:r>
            <a:r>
              <a:rPr lang="en-IN" dirty="0" err="1"/>
              <a:t>PyTorch</a:t>
            </a:r>
            <a:r>
              <a:rPr lang="en-IN" dirty="0"/>
              <a:t> v2.1.1, Scikit learn v1.3.0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44C4E3-6AF7-CF18-2515-9FECB3B7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Specifications</a:t>
            </a:r>
          </a:p>
        </p:txBody>
      </p:sp>
      <p:pic>
        <p:nvPicPr>
          <p:cNvPr id="1026" name="Picture 2" descr="BERT architecture">
            <a:extLst>
              <a:ext uri="{FF2B5EF4-FFF2-40B4-BE49-F238E27FC236}">
                <a16:creationId xmlns:a16="http://schemas.microsoft.com/office/drawing/2014/main" id="{67935E80-A8AA-1811-54F5-C163A4B06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361" y="1700213"/>
            <a:ext cx="3446921" cy="419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C981F2-4850-42A5-B7D8-C7EDF54D83D8}"/>
              </a:ext>
            </a:extLst>
          </p:cNvPr>
          <p:cNvSpPr txBox="1"/>
          <p:nvPr/>
        </p:nvSpPr>
        <p:spPr>
          <a:xfrm>
            <a:off x="6993774" y="5946815"/>
            <a:ext cx="42800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IN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Ref 2</a:t>
            </a:r>
          </a:p>
        </p:txBody>
      </p:sp>
    </p:spTree>
    <p:extLst>
      <p:ext uri="{BB962C8B-B14F-4D97-AF65-F5344CB8AC3E}">
        <p14:creationId xmlns:p14="http://schemas.microsoft.com/office/powerpoint/2010/main" val="90675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7AA46-85A5-D154-9BC3-7DA18D0A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94AD-81A6-49F3-9DCB-83F03741B6B1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426D4-1194-34CD-91CB-8819315D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931EE-9A8B-8F9D-A216-1D2CB49A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6E4D1-C51C-6C45-C0F9-D2D18244EA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layer of BERT generates a tensor of size </a:t>
            </a:r>
            <a:r>
              <a:rPr lang="en-IN" b="1" i="1" dirty="0"/>
              <a:t>(</a:t>
            </a:r>
            <a:r>
              <a:rPr lang="en-IN" b="1" i="1" dirty="0" err="1"/>
              <a:t>batch_size</a:t>
            </a:r>
            <a:r>
              <a:rPr lang="en-IN" b="1" i="1" dirty="0"/>
              <a:t>, </a:t>
            </a:r>
            <a:r>
              <a:rPr lang="en-IN" b="1" i="1" dirty="0" err="1"/>
              <a:t>sequence_size</a:t>
            </a:r>
            <a:r>
              <a:rPr lang="en-IN" b="1" i="1" dirty="0"/>
              <a:t>, </a:t>
            </a:r>
            <a:r>
              <a:rPr lang="en-IN" b="1" i="1" dirty="0" err="1"/>
              <a:t>hidden_size</a:t>
            </a:r>
            <a:r>
              <a:rPr lang="en-IN" b="1" i="1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our case: (1, </a:t>
            </a:r>
            <a:r>
              <a:rPr lang="en-IN" i="1" dirty="0"/>
              <a:t>x</a:t>
            </a:r>
            <a:r>
              <a:rPr lang="en-IN" dirty="0"/>
              <a:t>, 768)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b="0" i="0" dirty="0">
                <a:effectLst/>
              </a:rPr>
              <a:t>t means that we have </a:t>
            </a:r>
            <a:r>
              <a:rPr lang="en-US" b="0" i="1" dirty="0">
                <a:effectLst/>
              </a:rPr>
              <a:t>x</a:t>
            </a:r>
            <a:r>
              <a:rPr lang="en-US" b="0" i="0" dirty="0">
                <a:effectLst/>
              </a:rPr>
              <a:t> tokens in our input sequence(x depends on the actual input size), and the model has 768 hidden units( or neurons) in each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token is always the CLS token.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D0D0D"/>
                </a:solidFill>
                <a:effectLst/>
              </a:rPr>
              <a:t>The CLS token in BERT represents the aggregated understanding of the input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For every layer and for each of the 100 narratives there will be a CLS token. Each CLS token is of 768 dimensions.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The dimensionality of the activation space becomes: (12,100,768) [</a:t>
            </a:r>
            <a:r>
              <a:rPr lang="en-US" b="1" dirty="0">
                <a:solidFill>
                  <a:srgbClr val="0D0D0D"/>
                </a:solidFill>
              </a:rPr>
              <a:t>essentially 768</a:t>
            </a:r>
            <a:r>
              <a:rPr lang="en-US" dirty="0">
                <a:solidFill>
                  <a:srgbClr val="0D0D0D"/>
                </a:solidFill>
              </a:rPr>
              <a:t>]</a:t>
            </a:r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53DA3B-552C-7B55-5250-442FA3B2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BERT’s Activations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C831AD0-354E-229F-41F7-7FFB14EE4E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IN" dirty="0"/>
              <a:t>The CLS Token</a:t>
            </a:r>
          </a:p>
        </p:txBody>
      </p:sp>
    </p:spTree>
    <p:extLst>
      <p:ext uri="{BB962C8B-B14F-4D97-AF65-F5344CB8AC3E}">
        <p14:creationId xmlns:p14="http://schemas.microsoft.com/office/powerpoint/2010/main" val="116804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A0580-CDFD-2B00-B9A2-93C584D8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94AD-81A6-49F3-9DCB-83F03741B6B1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B3F20-3845-F45D-9F3C-32C3ADC3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8F325-56D4-4419-817D-6E79624C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63E5A-5818-3225-0876-C82087FFC9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there are two vectors </a:t>
            </a:r>
            <a:r>
              <a:rPr lang="en-IN" b="1" dirty="0"/>
              <a:t>u </a:t>
            </a:r>
            <a:r>
              <a:rPr lang="en-IN" dirty="0"/>
              <a:t>and </a:t>
            </a:r>
            <a:r>
              <a:rPr lang="en-IN" b="1" dirty="0"/>
              <a:t>v</a:t>
            </a:r>
            <a:r>
              <a:rPr lang="en-IN" dirty="0"/>
              <a:t>, then the projection of </a:t>
            </a:r>
            <a:r>
              <a:rPr lang="en-IN" b="1" dirty="0"/>
              <a:t>u </a:t>
            </a:r>
            <a:r>
              <a:rPr lang="en-IN" dirty="0"/>
              <a:t>on </a:t>
            </a:r>
            <a:r>
              <a:rPr lang="en-IN" b="1" dirty="0"/>
              <a:t>v </a:t>
            </a:r>
            <a:r>
              <a:rPr lang="en-IN" dirty="0"/>
              <a:t>is simply the shadow of</a:t>
            </a:r>
            <a:r>
              <a:rPr lang="en-IN" b="1" dirty="0"/>
              <a:t> u </a:t>
            </a:r>
            <a:r>
              <a:rPr lang="en-IN" dirty="0"/>
              <a:t>on</a:t>
            </a:r>
            <a:r>
              <a:rPr lang="en-IN" b="1" dirty="0"/>
              <a:t> v</a:t>
            </a:r>
            <a:r>
              <a:rPr lang="en-IN" dirty="0"/>
              <a:t>. Or, what does </a:t>
            </a:r>
            <a:r>
              <a:rPr lang="en-IN" b="1" dirty="0"/>
              <a:t>u </a:t>
            </a:r>
            <a:r>
              <a:rPr lang="en-IN" dirty="0"/>
              <a:t>look like along </a:t>
            </a:r>
            <a:r>
              <a:rPr lang="en-IN" b="1" dirty="0"/>
              <a:t>v.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real world applications of ML/DL today deal with very high dimensional data and accordingly the models are also very complex i.e., have a lot of parameters - #parameters in LLMs ~ 10^6 at least. This  makes understanding what these models are learning very difficult.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Possible solution: If we can project the parameter-space of such models to lower dimensional space(</a:t>
            </a:r>
            <a:r>
              <a:rPr lang="en-IN" u="sng" dirty="0"/>
              <a:t>choose </a:t>
            </a:r>
            <a:r>
              <a:rPr lang="en-IN" b="1" u="sng" dirty="0"/>
              <a:t>v </a:t>
            </a:r>
            <a:r>
              <a:rPr lang="en-IN" u="sng" dirty="0"/>
              <a:t>such that it is easier looking at </a:t>
            </a:r>
            <a:r>
              <a:rPr lang="en-IN" b="1" u="sng" dirty="0"/>
              <a:t>u </a:t>
            </a:r>
            <a:r>
              <a:rPr lang="en-IN" u="sng" dirty="0"/>
              <a:t>from </a:t>
            </a:r>
            <a:r>
              <a:rPr lang="en-IN" b="1" u="sng" dirty="0"/>
              <a:t>v</a:t>
            </a:r>
            <a:r>
              <a:rPr lang="en-IN" u="sng" dirty="0"/>
              <a:t>’s perspective without losing information about </a:t>
            </a:r>
            <a:r>
              <a:rPr lang="en-IN" b="1" u="sng" dirty="0"/>
              <a:t>u</a:t>
            </a:r>
            <a:r>
              <a:rPr lang="en-IN" dirty="0"/>
              <a:t>), then we can start to learn better what the models have encoded/learnt.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Two very popular projection methods are </a:t>
            </a:r>
            <a:r>
              <a:rPr lang="en-IN" b="1" i="1" dirty="0"/>
              <a:t>Principal Component Analysis(PCA) </a:t>
            </a:r>
            <a:r>
              <a:rPr lang="en-IN" dirty="0"/>
              <a:t> and </a:t>
            </a:r>
            <a:r>
              <a:rPr lang="en-IN" b="1" i="1" dirty="0"/>
              <a:t>Multi-dimensional Scaling(MDS)</a:t>
            </a:r>
            <a:r>
              <a:rPr lang="en-IN" dirty="0"/>
              <a:t>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8915E2-A3C9-78BF-2A1D-8E9503F3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50AFBA-D406-11EB-CCCA-1E92850D71B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IN" dirty="0"/>
              <a:t>What does it mean</a:t>
            </a:r>
          </a:p>
        </p:txBody>
      </p:sp>
    </p:spTree>
    <p:extLst>
      <p:ext uri="{BB962C8B-B14F-4D97-AF65-F5344CB8AC3E}">
        <p14:creationId xmlns:p14="http://schemas.microsoft.com/office/powerpoint/2010/main" val="3823979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159B52-FB6B-95C4-BB2E-6038AB20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94AD-81A6-49F3-9DCB-83F03741B6B1}" type="datetime4">
              <a:rPr lang="de-DE" smtClean="0"/>
              <a:t>13. März 2024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7ED22-BBDC-4FA2-E156-D270E944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Technische Fakultät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74DE7-9D52-2B09-59AC-E581FF2A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342EF-996F-0E6B-9F1F-C87A2686D1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738" y="1357460"/>
            <a:ext cx="8368309" cy="519935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PCA</a:t>
            </a:r>
            <a:r>
              <a:rPr lang="en-IN" dirty="0"/>
              <a:t>: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IN" dirty="0"/>
              <a:t>Idea - </a:t>
            </a:r>
            <a:r>
              <a:rPr lang="en-US" i="1" dirty="0">
                <a:solidFill>
                  <a:srgbClr val="0D0D0D"/>
                </a:solidFill>
              </a:rPr>
              <a:t>M</a:t>
            </a:r>
            <a:r>
              <a:rPr lang="en-US" b="0" i="1" dirty="0">
                <a:solidFill>
                  <a:srgbClr val="0D0D0D"/>
                </a:solidFill>
                <a:effectLst/>
              </a:rPr>
              <a:t>aximize the variance of the data along the new orthogonal axes (principal components) that are created through linear combinations of the original features.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Used for feature reduction.</a:t>
            </a:r>
            <a:endParaRPr lang="en-US" b="0" dirty="0">
              <a:solidFill>
                <a:srgbClr val="0D0D0D"/>
              </a:solidFill>
              <a:effectLst/>
            </a:endParaRP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/>
              <a:t>It works </a:t>
            </a:r>
            <a:r>
              <a:rPr lang="en-US" b="0" i="0" dirty="0">
                <a:solidFill>
                  <a:srgbClr val="0D0D0D"/>
                </a:solidFill>
                <a:effectLst/>
              </a:rPr>
              <a:t>by finding the eigenvectors and eigenvalues of the covariance matrix of the data.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</a:rPr>
              <a:t>E</a:t>
            </a:r>
            <a:r>
              <a:rPr lang="en-US" i="0" dirty="0">
                <a:solidFill>
                  <a:srgbClr val="0D0D0D"/>
                </a:solidFill>
                <a:effectLst/>
              </a:rPr>
              <a:t>igenvectors represent the directions of maximum variance and eigenvalues represent the magnitude of that variance.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Select the n eigenvectors corresponding to the top n highest eigenvalues as principal components. 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For visualization purposes n&lt;=3.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MDS</a:t>
            </a:r>
            <a:r>
              <a:rPr lang="en-US" dirty="0"/>
              <a:t>: </a:t>
            </a:r>
            <a:r>
              <a:rPr lang="en-US" b="0" i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/>
              <a:t>Idea - </a:t>
            </a:r>
            <a:r>
              <a:rPr lang="en-US" i="1" dirty="0"/>
              <a:t>M</a:t>
            </a:r>
            <a:r>
              <a:rPr lang="en-US" b="0" i="1" dirty="0">
                <a:effectLst/>
              </a:rPr>
              <a:t>inimization of the (linear) distances between dimensions/components/features.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Used for visualizing the pairwise dissimilarities or similarities between a set of objects.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Preserves how similarly different two points are in the high-dimensional space when embedding into a low-dimensional space.</a:t>
            </a:r>
            <a:endParaRPr lang="en-US" b="1" i="0" dirty="0">
              <a:effectLst/>
            </a:endParaRP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MDS achieves this by computing a matrix of pairwise dissimilarities or similarities between the objects and then finding a </a:t>
            </a:r>
            <a:r>
              <a:rPr lang="en-US" b="1" i="0" dirty="0">
                <a:effectLst/>
              </a:rPr>
              <a:t>configuration of points </a:t>
            </a:r>
            <a:r>
              <a:rPr lang="en-US" b="0" i="0" dirty="0">
                <a:effectLst/>
              </a:rPr>
              <a:t>in the low-dimensional space that best approximates these pairwise relationships.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dirty="0"/>
              <a:t>For visualization purposes set the dimensionality of the low-dimensional space to be &lt;=3.</a:t>
            </a:r>
            <a:endParaRPr lang="en-US" b="0" i="0" dirty="0">
              <a:effectLst/>
            </a:endParaRPr>
          </a:p>
          <a:p>
            <a:pPr marL="465750" lvl="1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F186418-5BD2-9662-7F02-2D5014A8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Projection Methods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8563D5-4C4A-D8F2-F7AD-38C2981E13E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IN" dirty="0"/>
              <a:t>PCA vs MDS</a:t>
            </a:r>
          </a:p>
        </p:txBody>
      </p:sp>
    </p:spTree>
    <p:extLst>
      <p:ext uri="{BB962C8B-B14F-4D97-AF65-F5344CB8AC3E}">
        <p14:creationId xmlns:p14="http://schemas.microsoft.com/office/powerpoint/2010/main" val="3134942787"/>
      </p:ext>
    </p:extLst>
  </p:cSld>
  <p:clrMapOvr>
    <a:masterClrMapping/>
  </p:clrMapOvr>
</p:sld>
</file>

<file path=ppt/theme/theme1.xml><?xml version="1.0" encoding="utf-8"?>
<a:theme xmlns:a="http://schemas.openxmlformats.org/drawingml/2006/main" name="FAU Erlangen-Nürnberg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685800" rtl="0" eaLnBrk="1" fontAlgn="auto" latinLnBrk="0" hangingPunct="1">
          <a:lnSpc>
            <a:spcPct val="110000"/>
          </a:lnSpc>
          <a:spcBef>
            <a:spcPts val="0"/>
          </a:spcBef>
          <a:spcAft>
            <a:spcPts val="800"/>
          </a:spcAft>
          <a:buClrTx/>
          <a:buSzTx/>
          <a:buFont typeface="Arial" panose="020B0604020202020204" pitchFamily="34" charset="0"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685800" rtl="0" eaLnBrk="1" fontAlgn="auto" latinLnBrk="0" hangingPunct="1">
          <a:lnSpc>
            <a:spcPct val="110000"/>
          </a:lnSpc>
          <a:spcBef>
            <a:spcPts val="0"/>
          </a:spcBef>
          <a:spcAft>
            <a:spcPts val="800"/>
          </a:spcAft>
          <a:buClrTx/>
          <a:buSzTx/>
          <a:buFont typeface="Arial" panose="020B0604020202020204" pitchFamily="34" charset="0"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C64748B88E4F4A81E78C320064AA18" ma:contentTypeVersion="13" ma:contentTypeDescription="Ein neues Dokument erstellen." ma:contentTypeScope="" ma:versionID="7d7fe78eff81fbacf66dc0ff6aeec5a3">
  <xsd:schema xmlns:xsd="http://www.w3.org/2001/XMLSchema" xmlns:xs="http://www.w3.org/2001/XMLSchema" xmlns:p="http://schemas.microsoft.com/office/2006/metadata/properties" xmlns:ns2="e1a9e197-d112-4abb-aa0c-4ed035d690a3" xmlns:ns3="5d4c14f1-5e26-4315-944b-e10ebb29e5be" targetNamespace="http://schemas.microsoft.com/office/2006/metadata/properties" ma:root="true" ma:fieldsID="798e591f6d3205a21a5c8f3fdff7cfef" ns2:_="" ns3:_="">
    <xsd:import namespace="e1a9e197-d112-4abb-aa0c-4ed035d690a3"/>
    <xsd:import namespace="5d4c14f1-5e26-4315-944b-e10ebb29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9e197-d112-4abb-aa0c-4ed035d69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c14f1-5e26-4315-944b-e10ebb29e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C1A7FE3-81F7-4596-A188-3EE8D4188E1F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5d4c14f1-5e26-4315-944b-e10ebb29e5be"/>
    <ds:schemaRef ds:uri="http://purl.org/dc/elements/1.1/"/>
    <ds:schemaRef ds:uri="e1a9e197-d112-4abb-aa0c-4ed035d690a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1DF4B6E-E8EF-4FAC-B27C-12A410065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9e197-d112-4abb-aa0c-4ed035d690a3"/>
    <ds:schemaRef ds:uri="5d4c14f1-5e26-4315-944b-e10ebb29e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2037</Words>
  <Application>Microsoft Office PowerPoint</Application>
  <PresentationFormat>On-screen Show (4:3)</PresentationFormat>
  <Paragraphs>301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Product Sans</vt:lpstr>
      <vt:lpstr>Söhne</vt:lpstr>
      <vt:lpstr>Aptos Narrow</vt:lpstr>
      <vt:lpstr>Arial</vt:lpstr>
      <vt:lpstr>Calibri</vt:lpstr>
      <vt:lpstr>Consolas</vt:lpstr>
      <vt:lpstr>Symbol</vt:lpstr>
      <vt:lpstr>Times New Roman</vt:lpstr>
      <vt:lpstr>FAU Erlangen-Nürnberg</vt:lpstr>
      <vt:lpstr>Master’s Project: Uncovering Latent Semantics in BERT’s  Activation Space Given Text Inputs  Provided by GPT 3.5  Awritrojit Banerjee(Dushtu) MatNr: 23228169 MSc AI Neuroscience Lab University Hospital FAU Supervisors: Prof Patrick Krauss and Achim Schilling</vt:lpstr>
      <vt:lpstr>Introduction</vt:lpstr>
      <vt:lpstr>Data Generation</vt:lpstr>
      <vt:lpstr>Datasets</vt:lpstr>
      <vt:lpstr>Datasets</vt:lpstr>
      <vt:lpstr>Technical Specifications</vt:lpstr>
      <vt:lpstr>BERT’s Activations</vt:lpstr>
      <vt:lpstr>Projection</vt:lpstr>
      <vt:lpstr>Projection Methods</vt:lpstr>
      <vt:lpstr>Measure of Localisation</vt:lpstr>
      <vt:lpstr>PCA Results</vt:lpstr>
      <vt:lpstr>PCA Results</vt:lpstr>
      <vt:lpstr>PCA Results</vt:lpstr>
      <vt:lpstr>MDS Results</vt:lpstr>
      <vt:lpstr>MDS Results</vt:lpstr>
      <vt:lpstr>MDS Results</vt:lpstr>
      <vt:lpstr>PCA vs MDS Projection Capability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lastModifiedBy>Banerjee, Awritrojit</cp:lastModifiedBy>
  <cp:revision>542</cp:revision>
  <dcterms:created xsi:type="dcterms:W3CDTF">2021-11-18T07:49:57Z</dcterms:created>
  <dcterms:modified xsi:type="dcterms:W3CDTF">2024-03-13T21:40:01Z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</Properties>
</file>