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6" r:id="rId6"/>
    <p:sldId id="317" r:id="rId7"/>
    <p:sldId id="318" r:id="rId8"/>
    <p:sldId id="322" r:id="rId9"/>
    <p:sldId id="319" r:id="rId10"/>
    <p:sldId id="321" r:id="rId11"/>
    <p:sldId id="32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110" d="100"/>
          <a:sy n="110" d="100"/>
        </p:scale>
        <p:origin x="114" y="1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7T01:48:34.14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1122 1,'-6'2,"1"0,-1 0,1 0,0 1,0 0,0 0,0 0,1 0,-5 5,-4 1,-120 88,-53 36,-252 154,374-244,1 2,-94 91,156-135,0-1,0 1,0 0,0 0,1 0,-1 0,0 0,0 0,0 0,1 0,-1 0,1 0,-1 1,1-1,-1 0,1 0,0 1,-1-1,1 3,0-4,1 1,-1-1,1 1,-1-1,1 1,-1-1,1 1,0-1,-1 1,1-1,-1 0,1 1,0-1,-1 0,1 0,0 1,-1-1,1 0,0 0,0 0,-1 0,1 0,0 0,1 0,5 0,0-1,0 0,-1 0,1 0,0-1,7-3,11-5,1 0,1 2,-1 1,1 1,0 1,1 2,39-1,-45 3,1-1,29-7,-29 5,1 0,24 0,772 5,-801 0,1 1,32 7,-32-4,1-1,25 0,-4-5,-27 1,-1-1,1 2,-1 0,20 3,-34-4,1 0,0 0,0 0,-1 1,1-1,0 0,-1 0,1 0,0 1,0-1,-1 0,1 1,-1-1,1 1,0-1,-1 0,1 1,-1-1,1 1,-1 0,1-1,-1 1,0-1,1 1,-1 0,0-1,1 1,-1 1,-12 14,-30 6,-13-4,0-4,-2-1,1-4,-67 4,-56 15,69-9,-35 7,115-22,1 1,-33 10,41-8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7T01:48:48.35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0 442,'2'41,"9"50,-6-50,2 54,-7-93,-1 1,1 0,0 0,0-1,1 1,-1 0,0 0,1-1,0 1,-1-1,1 1,0 0,1-1,-1 0,0 1,1-1,-1 0,1 1,0-1,-1 0,4 2,-2-3,-1 0,1 0,0-1,-1 1,1-1,0 0,0 0,-1 0,1 0,0 0,-1-1,1 1,0-1,-1 0,1 0,-1 0,1 0,-1 0,1 0,-1-1,0 1,3-2,183-122,-23 15,-49 39,170-76,95-7,-277 118,187-39,-66 52,-130 9,-85 13,-1 1,1 0,-1 0,1 1,-1 0,1 0,17 6,-24-5,1 0,-1 1,1-1,-1 1,0 0,0-1,0 1,0 1,-1-1,1 0,-1 1,0-1,0 1,0 0,0 0,0-1,-1 1,0 0,0 1,0-1,0 7,2 12,-2 0,-2 42,0-37,2 65,0-56,0 0,-3 0,-1 0,-12 60,5-68,-18 39,1-4,0-5,-1-2,-55 81,18-33,-57 69,92-135,-102 140,-125 128,137-171,-199 212,221-246,89-91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7T01:48:48.7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2,'35'0,"-6"-2,-1 2,1 1,-1 1,0 2,0 0,0 2,31 11,-56-15,1 0,-1 0,1 0,-1 0,0 1,0-1,0 1,0 0,-1 0,1 0,-1 0,1 0,-1 1,0-1,-1 1,1 0,-1-1,1 1,-1 0,0 0,0 0,0 7,1 9,-2 0,0 1,-4 28,1-2,2 123,-3-237,-2 45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7T01:48:49.0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7T01:48:58.26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1 267,'5'2,"1"1,-1 0,0 0,0 0,0 0,0 1,0 0,-1 0,1 0,-1 0,7 11,1-2,10 6,1-2,0 0,1-1,1-2,26 12,34 19,-59-31,2-1,48 16,-4-2,-43-15,244 110,128 89,-332-174,-19-13,-2 3,87 64,-128-84,-1-1,-1 1,1-1,-1 2,-1-1,1 0,-1 1,0 0,-1 0,0 0,0 0,-1 1,3 13,-4-12,1 1,-1-1,-1 0,0 1,0-1,-1 0,-1 1,1-1,-2 0,1 0,-6 11,6-17,-1-1,0 1,0 0,0-1,0 0,-1 0,1 0,-1 0,0-1,0 1,0-1,0 0,0 0,0 0,-1-1,1 0,-6 2,-2 0,-1-1,1 0,-1 0,0-1,-13-1,11-2,0 0,-1-1,1-1,1-1,-1 0,-16-8,-85-48,78 39,-21-10,-108-65,137 78,2-1,0-2,-36-38,24 21,25 26,1 0,-23-30,-8-22,-59-111,94 154,0 0,1 0,1 0,1-1,2-1,0 1,1-1,1 1,1-1,2-24,0 25,1 0,1 0,6-27,-5 40,0 0,0 1,1-1,1 1,-1 0,1 0,1 1,0-1,12-12,-4 6,0 1,1 1,1 0,1 1,-1 1,2 0,0 1,21-8,-10 7,0 2,0 0,1 2,52-5,-13 3,-13 2,66 0,-69 10,-1 1,1 4,-1 1,-1 2,0 3,0 2,-2 3,0 1,-1 3,71 44,-96-52,4 0,0 2,-1 1,-1 1,-1 1,38 41,-40-34,-2 1,-1 1,-1 1,-1 0,-2 1,-1 0,-2 2,0-1,8 46,-16-46,0 0,-2 0,-4 53,0-66,0-1,-1 1,-1-1,0 0,-2 0,0 0,-14 27,10-28,-1-1,-1 0,0-1,-1-1,0 0,-1 0,-1-1,0-1,-1-1,0 0,-1-1,0 0,0-2,-1 0,0-1,-21 5,-5 1,27-7,-1 0,-1-2,1 0,-35 2,-189-8,221 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7T01:49:05.84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242 0,'-1'7,"-2"1,1-1,-1 0,0 0,0-1,-6 9,2-1,-7 17,1 1,2 0,1 0,-6 39,-8 16,-2 17,17-62,-17 52,3-12,10-30,4 0,1 1,-1 105,9-129,2 0,0 0,9 39,15 40,58 160,20 14,-103-279,0 1,0-1,1 1,0-1,0 0,0 1,0-1,0 0,0 0,1-1,0 1,-1 0,1-1,0 1,0-1,0 0,1 0,-1 0,0-1,1 1,-1-1,1 0,0 0,-1 0,1 0,0-1,-1 1,1-1,0 0,0 0,-1 0,1-1,0 0,0 1,3-2,6-2,-1 1,0-2,0 0,-1 0,1-1,-1 0,0-1,-1-1,14-11,-2 2,0 1,1 1,1 1,35-15,23-14,-28 16,-35 20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7T01:49:06.18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79 1,'1'10,"0"0,0 0,1 0,4 11,-4-13,1-1,-2 1,1 0,-1 0,0 1,-1-1,0 0,-1 10,-3 10,-2-1,-9 29,12-48,-1 0,1 1,-1-1,-1 0,1-1,-1 1,-1-1,1 0,-1 0,-10 9,4-7</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7T01:49:07.47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7T01:49:12.1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99 0,'2'8,"0"-1,0 0,1 0,0 1,5 7,-1 1,4 16,-2 1,-1 0,5 40,-12-64,5 45,-3-1,-2 1,-7 71,3-104,0 1,-2-1,0 0,-1 0,-2-1,0 0,-1 0,0-1,-2 0,0-1,-2 0,-22 26,34-43,0 0,1 0,-1 0,1 0,-1 0,0-1,0 1,1 0,-1-1,0 1,0 0,0-1,0 1,0-1,0 1,0-1,0 0,0 1,0-1,0 0,0 0,0 0,0 0,0 0,0 0,0 0,0 0,0 0,-2-1,2 0,0 0,-1-1,1 1,0-1,0 1,0-1,0 1,1-1,-1 0,0 1,1-1,-1 0,1 0,-1 0,1-2,-2-16,1 0,1-27,1 37,3-45,2 0,19-69,-14 69,-6 35,1 1,0 1,2-1,0 1,1 0,0 1,2 0,0 1,1 0,0 1,1 0,1 1,1 0,0 1,0 1,1 0,1 1,31-15,-7 9,1 3,0 1,1 2,0 1,1 3,0 2,0 1,45 3,25 0,88 4,-172 1,0 2,0 1,0 1,-1 2,-1 1,0 1,0 2,-1 0,-1 2,39 30,-46-29,-1 1,0 1,-2 0,0 1,-1 1,-2 0,0 1,-1 1,17 45,-18-27,-2 0,-2 1,-2 0,-2 1,-4 83,1-59,-1-57,1 1,-2-1,1 0,-1 0,-1 0,0-1,0 1,-1-1,0 1,-1-1,0 0,0-1,-1 1,0-1,0 0,-1-1,0 0,-1 0,-9 8,-2-1,-1-1,-1-1,0-1,-1 0,1-2,-2-1,-26 7,18-9,0-2,1 0,-1-3,-1 0,-55-8,76 5,-1 0,1-1,1 0,-1-1,0-1,1 1,0-2,0 1,-16-13,10 6,1-1,0 0,1-2,-21-26,0-13,3-1,2-2,-42-113,48 110,-60-188,81 237,0-1,0 1,1-1,-1-22,2 14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7T01:49:14.19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7T01:49:49.08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22 168,'0'-4,"0"-5,0-6,0-4,0-3,-4 2,-1 0,0 0,0-1,2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7T01:48:34.48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665 81,'-110'2,"-121"-5,62-21,151 21,-1-1,1-1,0-1,0 0,-31-17,34 15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7T01:49:56.28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20,'4'0,"1"-4,5-2,3 1,1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7T01:49:56.61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7T01:49:56.95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7T01:49:57.29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7T01:49:57.6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7T01:49:57.97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trace contextRef="#ctx0" brushRef="#br0" timeOffset="1">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7T01:48:34.82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1013 1,'-43'0,"0"2,-65 11,-4 13,-43 7,-137 15,187-25,74-15,-1-1,-40 3,52-9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7T01:48:36.39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511 1,'10'1,"0"0,0 0,0 1,12 5,35 5,139 14,-131-15,-42-7,1 0,33 1,13-7,55 2,-111 1,0 1,-1 0,1 0,0 2,-1 0,20 8,-33-12,0 0,1 0,-1 0,1 0,-1 0,1 0,-1 1,0-1,1 0,-1 0,1 1,-1-1,0 0,1 0,-1 1,0-1,1 0,-1 1,0-1,0 0,1 1,-1-1,0 1,0-1,1 0,-1 1,0-1,0 1,0-1,0 1,0-1,0 1,0-1,0 1,0-1,0 0,0 1,0-1,0 1,-18 12,-32 3,48-15,-67 15,-1-3,0-2,-1-4,-83-2,-656-5,856 1,86 16,32 4,30 3,-129-16,0-3,118-7,-60 0,-112 2,16 0,-25 0,-17 0,-79-2,-106 5,135 8,47-6,1-2,-28 2,9-2,0 2,0 2,-56 18,-47 8,96-20,36-10,0-1,0 0,-1 0,-14 2,22-4,-1 0,0 0,1 0,-1 0,0 0,1 0,-1 0,1-1,-1 1,0 0,1 0,-1 0,0-1,1 1,-1 0,1-1,-1 1,1-1,-1 1,1-1,-1 1,1-1,0 1,-1-1,1 1,0-1,-1 1,1-1,0 0,-1 0,0-26,15-26,1 13,-9 22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7T01:48:36.72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1,'3'4,"0"-1,0 1,-1 1,0-1,0 0,0 1,0-1,-1 1,1-1,-1 1,0 0,0 8,0 66,-1-54,1 23,2 0,10 57,-7-49,-2 1,-6 92,0-34,2-115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7T01:48:38.07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1,'21'24,"14"12,-30-32,-1 0,0 0,-1 0,1 0,-1 1,0-1,0 1,0 0,-1 0,1 0,-1 0,0 0,2 9,10 77,-12-73,4 107,-6-86,2 1,9 48,-4-31,-2 1,-2-1,-6 68,0-11,2-85,-1 0,-9 40,6-46,2 7,8-28,7-15,23-37,2 1,2 2,2 2,78-66,100-79,-155 138,1 2,91-52,-136 90,34-21,1 3,2 2,101-35,-155 61,1 1,0 0,-1 0,1 0,0 1,0-1,0 1,0 0,0 0,0 1,-1-1,1 1,0-1,0 1,0 0,-1 1,1-1,-1 1,6 2,-5 0,1 1,-1-1,0 1,0 0,-1 0,0 1,0-1,0 1,0-1,-1 1,3 9,7 29,-1 0,7 71,-18-113,14 97,25 287,-38 121,-2-241,3-225,3 1,1-2,2 1,2-1,17 46,-17-58,-2-5,0 1,2-2,16 30,-24-47,1 0,1 0,-1-1,1 1,0-1,0 0,0 0,0 0,1-1,-1 1,1-1,0 0,0-1,0 1,1-1,-1 0,1 0,-1 0,11 1,-2-3,0 0,1 0,-1-1,0-1,0-1,0 0,0 0,0-2,24-10,7-8,64-42,-18 9,122-79,-38 22,-80 54,90-48,-112 68,-44 22,1 2,0 1,39-12,-66 25,0 0,0 0,0 0,0 1,-1-1,1 1,0 0,0 0,0 0,0 0,0 0,0 1,0-1,0 1,-1 0,4 1,-2 0,-1 1,-1-1,1 1,0-1,-1 1,1 0,-1 0,0 0,0 0,0 0,0 1,1 4,72 186,-27-63,0-4,-12-30,70 133,69 81,111 177,-245-432,2-1,3-1,97 85,-135-132,0-1,0 1,1-2,0 1,0-2,0 1,1-1,0 0,0-1,0 0,0-1,0 0,0 0,1-1,-1-1,0 1,21-4,-17 1,-1-1,0 0,0-1,0-1,-1 0,1 0,-1-1,0-1,-1 0,0-1,0 0,-1-1,13-12,97-81,59-88,-44 44,-111 123,2 0,0 2,30-17,-56 37,1 1,0-1,0 1,-1 0,1 0,0-1,0 1,0 0,-1 0,1 0,0 0,0 0,0 0,-1 0,1 0,0 0,0 0,0 0,-1 1,1-1,0 0,0 1,-1-1,1 0,0 1,0-1,-1 1,1-1,-1 1,1-1,0 1,-1 0,1-1,-1 1,1 0,-1-1,0 1,1 0,-1-1,0 1,1 0,-1 0,0 0,0-1,0 1,0 1,11 51,-8-33,24 164,-3 20,-15-134,-8-46,1 0,2 0,0-1,1 1,2-1,0 0,19 38,-26-60,1 0,-1-1,0 1,1 0,-1-1,1 1,-1-1,0 1,1 0,0-1,-1 1,1-1,-1 1,1-1,0 0,-1 1,1-1,0 0,-1 1,1-1,0 0,-1 0,1 0,0 1,0-1,-1 0,1 0,0 0,1 0,-1-1,1 0,-1 0,0 1,1-1,-1 0,0 0,1 0,-1-1,0 1,0 0,0 0,0-1,1-1,24-52,-24 49,27-67,3 3,49-79,46-43,20-29,185-236,-320 441,-5 6,2 0,-1 0,1 0,16-12,-25 21,1 1,0-1,-1 1,1 0,-1-1,1 1,0 0,-1 0,1-1,0 1,-1 0,1 0,0 0,-1 0,1 0,0 0,0 0,-1 0,1 0,0 0,-1 0,1 1,0-1,-1 0,1 0,0 1,-1-1,1 0,-1 1,1-1,-1 1,1-1,-1 1,1-1,-1 1,1-1,-1 1,1-1,-1 1,0-1,1 1,-1 0,0-1,0 1,1 0,-1-1,0 1,0 0,0-1,0 1,0 0,0 1,5 47,-5-38,11 63,0 28,-8-63,8 40,-1-13,1 3,-5-38,2 49,4 12,-7-67,2 50,-7-51,1 1,2 0,0-1,11 40,-33-115,-33-60,44 96,1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7T01:48:43.28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7T01:48:43.90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410 2,'78'-2,"87"4,-131 3,47 13,19 3,32-14,-92-7,0 2,42 8,-42-5,65 2,-64-6,64 10,-33-3,1-4,82-6,-116 2,-94 1,1-3,-1-2,-100-20,98 12,-71-5,47 7,34 6,-68 2,73 3,0-1,-53-9,16-1,-1 4,-102 6,85 1,61 1,-52 9,51-6,-49 2,52-7,11 0,-1 0,1 1,-32 7,34-3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7T01:48:47.6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0.png"/><Relationship Id="rId26" Type="http://schemas.openxmlformats.org/officeDocument/2006/relationships/image" Target="../media/image13.png"/><Relationship Id="rId3" Type="http://schemas.openxmlformats.org/officeDocument/2006/relationships/customXml" Target="../ink/ink1.xml"/><Relationship Id="rId21" Type="http://schemas.openxmlformats.org/officeDocument/2006/relationships/image" Target="../media/image11.png"/><Relationship Id="rId34" Type="http://schemas.openxmlformats.org/officeDocument/2006/relationships/customXml" Target="../ink/ink18.xml"/><Relationship Id="rId7" Type="http://schemas.openxmlformats.org/officeDocument/2006/relationships/customXml" Target="../ink/ink3.xml"/><Relationship Id="rId12" Type="http://schemas.openxmlformats.org/officeDocument/2006/relationships/image" Target="../media/image7.png"/><Relationship Id="rId17" Type="http://schemas.openxmlformats.org/officeDocument/2006/relationships/customXml" Target="../ink/ink8.xml"/><Relationship Id="rId25" Type="http://schemas.openxmlformats.org/officeDocument/2006/relationships/customXml" Target="../ink/ink13.xml"/><Relationship Id="rId33" Type="http://schemas.openxmlformats.org/officeDocument/2006/relationships/image" Target="../media/image16.png"/><Relationship Id="rId2" Type="http://schemas.openxmlformats.org/officeDocument/2006/relationships/image" Target="../media/image2.png"/><Relationship Id="rId16" Type="http://schemas.openxmlformats.org/officeDocument/2006/relationships/image" Target="../media/image9.png"/><Relationship Id="rId20" Type="http://schemas.openxmlformats.org/officeDocument/2006/relationships/customXml" Target="../ink/ink10.xml"/><Relationship Id="rId29" Type="http://schemas.openxmlformats.org/officeDocument/2006/relationships/customXml" Target="../ink/ink15.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5.xml"/><Relationship Id="rId24" Type="http://schemas.openxmlformats.org/officeDocument/2006/relationships/customXml" Target="../ink/ink12.xml"/><Relationship Id="rId32" Type="http://schemas.openxmlformats.org/officeDocument/2006/relationships/customXml" Target="../ink/ink17.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image" Target="../media/image12.png"/><Relationship Id="rId28" Type="http://schemas.openxmlformats.org/officeDocument/2006/relationships/image" Target="../media/image14.png"/><Relationship Id="rId36" Type="http://schemas.openxmlformats.org/officeDocument/2006/relationships/image" Target="../media/image17.png"/><Relationship Id="rId10" Type="http://schemas.openxmlformats.org/officeDocument/2006/relationships/image" Target="../media/image6.png"/><Relationship Id="rId19" Type="http://schemas.openxmlformats.org/officeDocument/2006/relationships/customXml" Target="../ink/ink9.xml"/><Relationship Id="rId31" Type="http://schemas.openxmlformats.org/officeDocument/2006/relationships/customXml" Target="../ink/ink16.xml"/><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 Id="rId22" Type="http://schemas.openxmlformats.org/officeDocument/2006/relationships/customXml" Target="../ink/ink11.xml"/><Relationship Id="rId27" Type="http://schemas.openxmlformats.org/officeDocument/2006/relationships/customXml" Target="../ink/ink14.xml"/><Relationship Id="rId30" Type="http://schemas.openxmlformats.org/officeDocument/2006/relationships/image" Target="../media/image15.png"/><Relationship Id="rId35" Type="http://schemas.openxmlformats.org/officeDocument/2006/relationships/customXml" Target="../ink/ink19.xml"/><Relationship Id="rId8"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24.xml"/><Relationship Id="rId3" Type="http://schemas.openxmlformats.org/officeDocument/2006/relationships/image" Target="../media/image18.png"/><Relationship Id="rId7" Type="http://schemas.openxmlformats.org/officeDocument/2006/relationships/customXml" Target="../ink/ink23.xml"/><Relationship Id="rId2" Type="http://schemas.openxmlformats.org/officeDocument/2006/relationships/customXml" Target="../ink/ink20.xml"/><Relationship Id="rId1" Type="http://schemas.openxmlformats.org/officeDocument/2006/relationships/slideLayout" Target="../slideLayouts/slideLayout2.xml"/><Relationship Id="rId6" Type="http://schemas.openxmlformats.org/officeDocument/2006/relationships/customXml" Target="../ink/ink22.xml"/><Relationship Id="rId5" Type="http://schemas.openxmlformats.org/officeDocument/2006/relationships/image" Target="../media/image9.png"/><Relationship Id="rId10" Type="http://schemas.openxmlformats.org/officeDocument/2006/relationships/image" Target="../media/image19.png"/><Relationship Id="rId4" Type="http://schemas.openxmlformats.org/officeDocument/2006/relationships/customXml" Target="../ink/ink21.xml"/><Relationship Id="rId9" Type="http://schemas.openxmlformats.org/officeDocument/2006/relationships/customXml" Target="../ink/ink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b="1" i="0" dirty="0">
                <a:solidFill>
                  <a:srgbClr val="565A5C"/>
                </a:solidFill>
                <a:effectLst/>
                <a:latin typeface="Lato" panose="020F0502020204030203" pitchFamily="34" charset="0"/>
              </a:rPr>
              <a:t>Scrum-Agile</a:t>
            </a:r>
            <a:br>
              <a:rPr lang="en-US" b="1" i="0" dirty="0">
                <a:solidFill>
                  <a:srgbClr val="565A5C"/>
                </a:solidFill>
                <a:effectLst/>
                <a:latin typeface="Lato" panose="020F0502020204030203" pitchFamily="34" charset="0"/>
              </a:rPr>
            </a:br>
            <a:r>
              <a:rPr lang="en-US" b="1" i="0" dirty="0">
                <a:solidFill>
                  <a:srgbClr val="565A5C"/>
                </a:solidFill>
                <a:effectLst/>
                <a:latin typeface="Lato" panose="020F0502020204030203" pitchFamily="34" charset="0"/>
              </a:rPr>
              <a:t>Option</a:t>
            </a:r>
            <a:endParaRPr lang="en-US" sz="80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2400" dirty="0">
                <a:solidFill>
                  <a:schemeClr val="tx1">
                    <a:lumMod val="85000"/>
                    <a:lumOff val="15000"/>
                  </a:schemeClr>
                </a:solidFill>
              </a:rPr>
              <a:t>Aws Albayati</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b="1" dirty="0">
                <a:solidFill>
                  <a:srgbClr val="565A5C"/>
                </a:solidFill>
                <a:latin typeface="Lato" panose="020F0502020204030203" pitchFamily="34" charset="0"/>
              </a:rPr>
              <a:t>R</a:t>
            </a:r>
            <a:r>
              <a:rPr lang="en-US" b="1" i="0" dirty="0">
                <a:solidFill>
                  <a:srgbClr val="565A5C"/>
                </a:solidFill>
                <a:effectLst/>
                <a:latin typeface="Lato" panose="020F0502020204030203" pitchFamily="34" charset="0"/>
              </a:rPr>
              <a:t>oles: Product Owner</a:t>
            </a:r>
            <a:endParaRPr lang="en-US" dirty="0"/>
          </a:p>
        </p:txBody>
      </p:sp>
      <p:sp>
        <p:nvSpPr>
          <p:cNvPr id="4" name="Content Placeholder 3">
            <a:extLst>
              <a:ext uri="{FF2B5EF4-FFF2-40B4-BE49-F238E27FC236}">
                <a16:creationId xmlns:a16="http://schemas.microsoft.com/office/drawing/2014/main" id="{A5393916-0144-4AA1-9AAD-425C4D69771D}"/>
              </a:ext>
            </a:extLst>
          </p:cNvPr>
          <p:cNvSpPr>
            <a:spLocks noGrp="1"/>
          </p:cNvSpPr>
          <p:nvPr>
            <p:ph idx="1"/>
          </p:nvPr>
        </p:nvSpPr>
        <p:spPr>
          <a:xfrm>
            <a:off x="496389" y="2108201"/>
            <a:ext cx="10990217" cy="3760891"/>
          </a:xfrm>
        </p:spPr>
        <p:txBody>
          <a:bodyPr>
            <a:normAutofit/>
          </a:bodyPr>
          <a:lstStyle/>
          <a:p>
            <a:pPr marL="0" indent="0">
              <a:buNone/>
            </a:pPr>
            <a:r>
              <a:rPr lang="en-US" sz="2400" dirty="0">
                <a:latin typeface="Abadi" panose="020B0604020202020204" pitchFamily="34" charset="0"/>
                <a:cs typeface="Lato" panose="020F0502020204030203" pitchFamily="34" charset="0"/>
              </a:rPr>
              <a:t> </a:t>
            </a:r>
          </a:p>
          <a:p>
            <a:pPr>
              <a:buFont typeface="Courier New" panose="02070309020205020404" pitchFamily="49" charset="0"/>
              <a:buChar char="o"/>
            </a:pPr>
            <a:r>
              <a:rPr lang="en-US" sz="2400" dirty="0">
                <a:latin typeface="Abadi" panose="020B0604020202020204" pitchFamily="34" charset="0"/>
                <a:cs typeface="Lato" panose="020F0502020204030203" pitchFamily="34" charset="0"/>
              </a:rPr>
              <a:t> Communicating the stakeholders' vision to the rest of the team</a:t>
            </a:r>
          </a:p>
          <a:p>
            <a:pPr>
              <a:buFont typeface="Courier New" panose="02070309020205020404" pitchFamily="49" charset="0"/>
              <a:buChar char="o"/>
            </a:pPr>
            <a:r>
              <a:rPr lang="en-US" sz="2400" dirty="0">
                <a:latin typeface="Abadi" panose="020B0604020202020204" pitchFamily="34" charset="0"/>
                <a:cs typeface="Lato" panose="020F0502020204030203" pitchFamily="34" charset="0"/>
              </a:rPr>
              <a:t> </a:t>
            </a:r>
            <a:r>
              <a:rPr lang="en-US" sz="2400" dirty="0">
                <a:latin typeface="Abadi" panose="020B0604020202020204" pitchFamily="34" charset="0"/>
              </a:rPr>
              <a:t>Defining and prioritizing the team backlog</a:t>
            </a:r>
          </a:p>
          <a:p>
            <a:pPr>
              <a:buFont typeface="Courier New" panose="02070309020205020404" pitchFamily="49" charset="0"/>
              <a:buChar char="o"/>
            </a:pPr>
            <a:r>
              <a:rPr lang="en-US" sz="2400" dirty="0">
                <a:latin typeface="Abadi" panose="020B0604020202020204" pitchFamily="34" charset="0"/>
              </a:rPr>
              <a:t> In charge of ROI</a:t>
            </a:r>
          </a:p>
          <a:p>
            <a:pPr>
              <a:buFont typeface="Courier New" panose="02070309020205020404" pitchFamily="49" charset="0"/>
              <a:buChar char="o"/>
            </a:pPr>
            <a:r>
              <a:rPr lang="en-US" sz="2400" dirty="0">
                <a:latin typeface="Abadi" panose="020B0604020202020204" pitchFamily="34" charset="0"/>
              </a:rPr>
              <a:t> </a:t>
            </a:r>
            <a:r>
              <a:rPr lang="en-US" sz="2400" dirty="0">
                <a:latin typeface="Abadi" panose="020B0604020202020204" pitchFamily="34" charset="0"/>
                <a:cs typeface="Lato" panose="020F0502020204030203" pitchFamily="34" charset="0"/>
              </a:rPr>
              <a:t>Release management </a:t>
            </a:r>
            <a:endParaRPr lang="en-US" sz="2400" dirty="0">
              <a:latin typeface="Abadi" panose="020B0604020202020204" pitchFamily="34" charset="0"/>
            </a:endParaRPr>
          </a:p>
          <a:p>
            <a:pPr marL="0" indent="0">
              <a:buNone/>
            </a:pPr>
            <a:endParaRPr lang="en-US" sz="2400" dirty="0">
              <a:latin typeface="Abadi" panose="020B0604020202020204" pitchFamily="34" charset="0"/>
            </a:endParaRPr>
          </a:p>
          <a:p>
            <a:pPr marL="0" indent="0">
              <a:buNone/>
            </a:pPr>
            <a:endParaRPr lang="en-US" sz="3200" dirty="0"/>
          </a:p>
          <a:p>
            <a:pPr>
              <a:buFont typeface="Courier New" panose="02070309020205020404" pitchFamily="49" charset="0"/>
              <a:buChar char="o"/>
            </a:pPr>
            <a:endParaRPr lang="en-US" sz="3200" dirty="0"/>
          </a:p>
        </p:txBody>
      </p:sp>
    </p:spTree>
    <p:extLst>
      <p:ext uri="{BB962C8B-B14F-4D97-AF65-F5344CB8AC3E}">
        <p14:creationId xmlns:p14="http://schemas.microsoft.com/office/powerpoint/2010/main" val="1335992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b="1" dirty="0">
                <a:solidFill>
                  <a:srgbClr val="565A5C"/>
                </a:solidFill>
                <a:latin typeface="Lato" panose="020F0502020204030203" pitchFamily="34" charset="0"/>
              </a:rPr>
              <a:t>R</a:t>
            </a:r>
            <a:r>
              <a:rPr lang="en-US" b="1" i="0" dirty="0">
                <a:solidFill>
                  <a:srgbClr val="565A5C"/>
                </a:solidFill>
                <a:effectLst/>
                <a:latin typeface="Lato" panose="020F0502020204030203" pitchFamily="34" charset="0"/>
              </a:rPr>
              <a:t>oles: Scrum Master</a:t>
            </a:r>
            <a:endParaRPr lang="en-US" dirty="0"/>
          </a:p>
        </p:txBody>
      </p:sp>
      <p:sp>
        <p:nvSpPr>
          <p:cNvPr id="4" name="Content Placeholder 3">
            <a:extLst>
              <a:ext uri="{FF2B5EF4-FFF2-40B4-BE49-F238E27FC236}">
                <a16:creationId xmlns:a16="http://schemas.microsoft.com/office/drawing/2014/main" id="{A5393916-0144-4AA1-9AAD-425C4D69771D}"/>
              </a:ext>
            </a:extLst>
          </p:cNvPr>
          <p:cNvSpPr>
            <a:spLocks noGrp="1"/>
          </p:cNvSpPr>
          <p:nvPr>
            <p:ph idx="1"/>
          </p:nvPr>
        </p:nvSpPr>
        <p:spPr>
          <a:xfrm>
            <a:off x="496389" y="2108201"/>
            <a:ext cx="10990217" cy="3926839"/>
          </a:xfrm>
        </p:spPr>
        <p:txBody>
          <a:bodyPr>
            <a:normAutofit lnSpcReduction="10000"/>
          </a:bodyPr>
          <a:lstStyle/>
          <a:p>
            <a:pPr marL="0" indent="0">
              <a:buNone/>
            </a:pPr>
            <a:endParaRPr lang="en-US" sz="2400" dirty="0">
              <a:latin typeface="Abadi" panose="020B0604020202020204" pitchFamily="34" charset="0"/>
              <a:cs typeface="Lato" panose="020F0502020204030203" pitchFamily="34" charset="0"/>
            </a:endParaRPr>
          </a:p>
          <a:p>
            <a:pPr>
              <a:buFont typeface="Courier New" panose="02070309020205020404" pitchFamily="49" charset="0"/>
              <a:buChar char="o"/>
            </a:pPr>
            <a:r>
              <a:rPr lang="en-US" sz="2400" dirty="0">
                <a:latin typeface="Abadi" panose="020B0604020202020204" pitchFamily="34" charset="0"/>
                <a:cs typeface="Lato" panose="020F0502020204030203" pitchFamily="34" charset="0"/>
              </a:rPr>
              <a:t> Fostering Communication</a:t>
            </a:r>
          </a:p>
          <a:p>
            <a:pPr>
              <a:buFont typeface="Courier New" panose="02070309020205020404" pitchFamily="49" charset="0"/>
              <a:buChar char="o"/>
            </a:pPr>
            <a:r>
              <a:rPr lang="en-US" sz="2400" dirty="0">
                <a:latin typeface="Abadi" panose="020B0604020202020204" pitchFamily="34" charset="0"/>
                <a:cs typeface="Lato" panose="020F0502020204030203" pitchFamily="34" charset="0"/>
              </a:rPr>
              <a:t> Meeting Facilitation</a:t>
            </a:r>
            <a:endParaRPr lang="en-US" sz="2400" dirty="0">
              <a:latin typeface="Abadi" panose="020B0604020202020204" pitchFamily="34" charset="0"/>
            </a:endParaRPr>
          </a:p>
          <a:p>
            <a:pPr>
              <a:buFont typeface="Courier New" panose="02070309020205020404" pitchFamily="49" charset="0"/>
              <a:buChar char="o"/>
            </a:pPr>
            <a:r>
              <a:rPr lang="en-US" sz="2400" dirty="0">
                <a:latin typeface="Abadi" panose="020B0604020202020204" pitchFamily="34" charset="0"/>
              </a:rPr>
              <a:t> Agile Coaching</a:t>
            </a:r>
          </a:p>
          <a:p>
            <a:pPr>
              <a:buFont typeface="Courier New" panose="02070309020205020404" pitchFamily="49" charset="0"/>
              <a:buChar char="o"/>
            </a:pPr>
            <a:r>
              <a:rPr lang="en-US" sz="2400" dirty="0">
                <a:latin typeface="Abadi" panose="020B0604020202020204" pitchFamily="34" charset="0"/>
              </a:rPr>
              <a:t> Team Support</a:t>
            </a:r>
          </a:p>
          <a:p>
            <a:pPr>
              <a:buFont typeface="Courier New" panose="02070309020205020404" pitchFamily="49" charset="0"/>
              <a:buChar char="o"/>
            </a:pPr>
            <a:r>
              <a:rPr lang="en-US" sz="2400" dirty="0">
                <a:latin typeface="Abadi" panose="020B0604020202020204" pitchFamily="34" charset="0"/>
              </a:rPr>
              <a:t> Remove Blockers</a:t>
            </a:r>
          </a:p>
          <a:p>
            <a:pPr>
              <a:buFont typeface="Courier New" panose="02070309020205020404" pitchFamily="49" charset="0"/>
              <a:buChar char="o"/>
            </a:pPr>
            <a:r>
              <a:rPr lang="en-US" sz="2400" dirty="0">
                <a:latin typeface="Abadi" panose="020B0604020202020204" pitchFamily="34" charset="0"/>
              </a:rPr>
              <a:t> Tool Maintenance </a:t>
            </a:r>
          </a:p>
          <a:p>
            <a:pPr marL="0" indent="0">
              <a:buNone/>
            </a:pPr>
            <a:endParaRPr lang="en-US" sz="3200" dirty="0"/>
          </a:p>
          <a:p>
            <a:pPr>
              <a:buFont typeface="Courier New" panose="02070309020205020404" pitchFamily="49" charset="0"/>
              <a:buChar char="o"/>
            </a:pPr>
            <a:endParaRPr lang="en-US" sz="3200" dirty="0"/>
          </a:p>
        </p:txBody>
      </p:sp>
    </p:spTree>
    <p:extLst>
      <p:ext uri="{BB962C8B-B14F-4D97-AF65-F5344CB8AC3E}">
        <p14:creationId xmlns:p14="http://schemas.microsoft.com/office/powerpoint/2010/main" val="4141195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b="1" dirty="0">
                <a:solidFill>
                  <a:srgbClr val="565A5C"/>
                </a:solidFill>
                <a:latin typeface="Lato" panose="020F0502020204030203" pitchFamily="34" charset="0"/>
              </a:rPr>
              <a:t>R</a:t>
            </a:r>
            <a:r>
              <a:rPr lang="en-US" b="1" i="0" dirty="0">
                <a:solidFill>
                  <a:srgbClr val="565A5C"/>
                </a:solidFill>
                <a:effectLst/>
                <a:latin typeface="Lato" panose="020F0502020204030203" pitchFamily="34" charset="0"/>
              </a:rPr>
              <a:t>oles: Scrum Team</a:t>
            </a:r>
            <a:endParaRPr lang="en-US" dirty="0"/>
          </a:p>
        </p:txBody>
      </p:sp>
      <p:sp>
        <p:nvSpPr>
          <p:cNvPr id="4" name="Content Placeholder 3">
            <a:extLst>
              <a:ext uri="{FF2B5EF4-FFF2-40B4-BE49-F238E27FC236}">
                <a16:creationId xmlns:a16="http://schemas.microsoft.com/office/drawing/2014/main" id="{A5393916-0144-4AA1-9AAD-425C4D69771D}"/>
              </a:ext>
            </a:extLst>
          </p:cNvPr>
          <p:cNvSpPr>
            <a:spLocks noGrp="1"/>
          </p:cNvSpPr>
          <p:nvPr>
            <p:ph idx="1"/>
          </p:nvPr>
        </p:nvSpPr>
        <p:spPr>
          <a:xfrm>
            <a:off x="496389" y="2108201"/>
            <a:ext cx="10990217" cy="3926839"/>
          </a:xfrm>
        </p:spPr>
        <p:txBody>
          <a:bodyPr>
            <a:normAutofit/>
          </a:bodyPr>
          <a:lstStyle/>
          <a:p>
            <a:pPr marL="0" indent="0">
              <a:buNone/>
            </a:pPr>
            <a:endParaRPr lang="en-US" sz="2400" dirty="0">
              <a:latin typeface="Abadi" panose="020B0604020202020204" pitchFamily="34" charset="0"/>
              <a:cs typeface="Lato" panose="020F0502020204030203" pitchFamily="34" charset="0"/>
            </a:endParaRPr>
          </a:p>
          <a:p>
            <a:pPr>
              <a:buFont typeface="Courier New" panose="02070309020205020404" pitchFamily="49" charset="0"/>
              <a:buChar char="o"/>
            </a:pPr>
            <a:r>
              <a:rPr lang="en-US" sz="2400" dirty="0">
                <a:latin typeface="Abadi" panose="020B0604020202020204" pitchFamily="34" charset="0"/>
                <a:cs typeface="Lato" panose="020F0502020204030203" pitchFamily="34" charset="0"/>
              </a:rPr>
              <a:t> Planning and architecting </a:t>
            </a:r>
          </a:p>
          <a:p>
            <a:pPr>
              <a:buFont typeface="Courier New" panose="02070309020205020404" pitchFamily="49" charset="0"/>
              <a:buChar char="o"/>
            </a:pPr>
            <a:r>
              <a:rPr lang="en-US" sz="2400" dirty="0">
                <a:latin typeface="Abadi" panose="020B0604020202020204" pitchFamily="34" charset="0"/>
                <a:cs typeface="Lato" panose="020F0502020204030203" pitchFamily="34" charset="0"/>
              </a:rPr>
              <a:t> Developing</a:t>
            </a:r>
            <a:endParaRPr lang="en-US" sz="2400" dirty="0">
              <a:latin typeface="Abadi" panose="020B0604020202020204" pitchFamily="34" charset="0"/>
            </a:endParaRPr>
          </a:p>
          <a:p>
            <a:pPr>
              <a:buFont typeface="Courier New" panose="02070309020205020404" pitchFamily="49" charset="0"/>
              <a:buChar char="o"/>
            </a:pPr>
            <a:r>
              <a:rPr lang="en-US" sz="2400" dirty="0">
                <a:latin typeface="Abadi" panose="020B0604020202020204" pitchFamily="34" charset="0"/>
              </a:rPr>
              <a:t> Testing</a:t>
            </a:r>
          </a:p>
          <a:p>
            <a:pPr>
              <a:buFont typeface="Courier New" panose="02070309020205020404" pitchFamily="49" charset="0"/>
              <a:buChar char="o"/>
            </a:pPr>
            <a:r>
              <a:rPr lang="en-US" sz="2400" dirty="0">
                <a:latin typeface="Abadi" panose="020B0604020202020204" pitchFamily="34" charset="0"/>
              </a:rPr>
              <a:t> Attending scum meetings</a:t>
            </a:r>
          </a:p>
          <a:p>
            <a:pPr>
              <a:buFont typeface="Courier New" panose="02070309020205020404" pitchFamily="49" charset="0"/>
              <a:buChar char="o"/>
            </a:pPr>
            <a:r>
              <a:rPr lang="en-US" sz="2400" dirty="0">
                <a:latin typeface="Abadi" panose="020B0604020202020204" pitchFamily="34" charset="0"/>
              </a:rPr>
              <a:t> Contributing to the sprint's objectives</a:t>
            </a:r>
          </a:p>
          <a:p>
            <a:pPr marL="0" indent="0">
              <a:buNone/>
            </a:pPr>
            <a:endParaRPr lang="en-US" sz="3200" dirty="0"/>
          </a:p>
          <a:p>
            <a:pPr>
              <a:buFont typeface="Courier New" panose="02070309020205020404" pitchFamily="49" charset="0"/>
              <a:buChar char="o"/>
            </a:pPr>
            <a:endParaRPr lang="en-US" sz="3200" dirty="0"/>
          </a:p>
        </p:txBody>
      </p:sp>
    </p:spTree>
    <p:extLst>
      <p:ext uri="{BB962C8B-B14F-4D97-AF65-F5344CB8AC3E}">
        <p14:creationId xmlns:p14="http://schemas.microsoft.com/office/powerpoint/2010/main" val="896650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280160" y="-462334"/>
            <a:ext cx="10441577" cy="1450757"/>
          </a:xfrm>
        </p:spPr>
        <p:txBody>
          <a:bodyPr>
            <a:normAutofit/>
          </a:bodyPr>
          <a:lstStyle/>
          <a:p>
            <a:r>
              <a:rPr lang="en-US" b="1" i="0" dirty="0">
                <a:solidFill>
                  <a:srgbClr val="565A5C"/>
                </a:solidFill>
                <a:effectLst/>
                <a:latin typeface="Lato" panose="020F0502020204030203" pitchFamily="34" charset="0"/>
              </a:rPr>
              <a:t>Stages of the SDLC of Agile model</a:t>
            </a:r>
            <a:endParaRPr lang="en-US" dirty="0"/>
          </a:p>
        </p:txBody>
      </p:sp>
      <p:sp>
        <p:nvSpPr>
          <p:cNvPr id="4" name="Content Placeholder 3">
            <a:extLst>
              <a:ext uri="{FF2B5EF4-FFF2-40B4-BE49-F238E27FC236}">
                <a16:creationId xmlns:a16="http://schemas.microsoft.com/office/drawing/2014/main" id="{A5393916-0144-4AA1-9AAD-425C4D69771D}"/>
              </a:ext>
            </a:extLst>
          </p:cNvPr>
          <p:cNvSpPr>
            <a:spLocks noGrp="1"/>
          </p:cNvSpPr>
          <p:nvPr>
            <p:ph idx="1"/>
          </p:nvPr>
        </p:nvSpPr>
        <p:spPr>
          <a:xfrm>
            <a:off x="496389" y="2108201"/>
            <a:ext cx="10990217" cy="3926839"/>
          </a:xfrm>
        </p:spPr>
        <p:txBody>
          <a:bodyPr>
            <a:normAutofit/>
          </a:bodyPr>
          <a:lstStyle/>
          <a:p>
            <a:pPr marL="0" indent="0">
              <a:buNone/>
            </a:pPr>
            <a:endParaRPr lang="en-US" sz="2400" dirty="0">
              <a:latin typeface="Abadi" panose="020B0604020202020204" pitchFamily="34" charset="0"/>
              <a:cs typeface="Lato" panose="020F0502020204030203" pitchFamily="34" charset="0"/>
            </a:endParaRPr>
          </a:p>
          <a:p>
            <a:pPr marL="0" indent="0">
              <a:buNone/>
            </a:pPr>
            <a:endParaRPr lang="en-US" sz="3200" dirty="0"/>
          </a:p>
          <a:p>
            <a:pPr>
              <a:buFont typeface="Courier New" panose="02070309020205020404" pitchFamily="49" charset="0"/>
              <a:buChar char="o"/>
            </a:pPr>
            <a:endParaRPr lang="en-US" sz="3200" dirty="0"/>
          </a:p>
        </p:txBody>
      </p:sp>
      <p:pic>
        <p:nvPicPr>
          <p:cNvPr id="15" name="Picture 14" descr="Diagram&#10;&#10;Description automatically generated">
            <a:extLst>
              <a:ext uri="{FF2B5EF4-FFF2-40B4-BE49-F238E27FC236}">
                <a16:creationId xmlns:a16="http://schemas.microsoft.com/office/drawing/2014/main" id="{11AA2D23-5A07-4ABB-9BCC-B49EBEF42324}"/>
              </a:ext>
            </a:extLst>
          </p:cNvPr>
          <p:cNvPicPr>
            <a:picLocks noChangeAspect="1"/>
          </p:cNvPicPr>
          <p:nvPr/>
        </p:nvPicPr>
        <p:blipFill>
          <a:blip r:embed="rId2"/>
          <a:stretch>
            <a:fillRect/>
          </a:stretch>
        </p:blipFill>
        <p:spPr>
          <a:xfrm>
            <a:off x="3023209" y="1275055"/>
            <a:ext cx="5936575" cy="5057672"/>
          </a:xfrm>
          <a:prstGeom prst="rect">
            <a:avLst/>
          </a:prstGeom>
        </p:spPr>
      </p:pic>
      <mc:AlternateContent xmlns:mc="http://schemas.openxmlformats.org/markup-compatibility/2006">
        <mc:Choice xmlns:p14="http://schemas.microsoft.com/office/powerpoint/2010/main" Requires="p14">
          <p:contentPart p14:bwMode="auto" r:id="rId3">
            <p14:nvContentPartPr>
              <p14:cNvPr id="17" name="Ink 16">
                <a:extLst>
                  <a:ext uri="{FF2B5EF4-FFF2-40B4-BE49-F238E27FC236}">
                    <a16:creationId xmlns:a16="http://schemas.microsoft.com/office/drawing/2014/main" id="{69CD2467-EC43-4A68-93FD-B26002C8EB14}"/>
                  </a:ext>
                </a:extLst>
              </p14:cNvPr>
              <p14:cNvContentPartPr/>
              <p14:nvPr/>
            </p14:nvContentPartPr>
            <p14:xfrm>
              <a:off x="1755857" y="1593463"/>
              <a:ext cx="599760" cy="352080"/>
            </p14:xfrm>
          </p:contentPart>
        </mc:Choice>
        <mc:Fallback>
          <p:pic>
            <p:nvPicPr>
              <p:cNvPr id="17" name="Ink 16">
                <a:extLst>
                  <a:ext uri="{FF2B5EF4-FFF2-40B4-BE49-F238E27FC236}">
                    <a16:creationId xmlns:a16="http://schemas.microsoft.com/office/drawing/2014/main" id="{69CD2467-EC43-4A68-93FD-B26002C8EB14}"/>
                  </a:ext>
                </a:extLst>
              </p:cNvPr>
              <p:cNvPicPr/>
              <p:nvPr/>
            </p:nvPicPr>
            <p:blipFill>
              <a:blip r:embed="rId4"/>
              <a:stretch>
                <a:fillRect/>
              </a:stretch>
            </p:blipFill>
            <p:spPr>
              <a:xfrm>
                <a:off x="1701857" y="1485823"/>
                <a:ext cx="707400" cy="567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9" name="Ink 18">
                <a:extLst>
                  <a:ext uri="{FF2B5EF4-FFF2-40B4-BE49-F238E27FC236}">
                    <a16:creationId xmlns:a16="http://schemas.microsoft.com/office/drawing/2014/main" id="{0F362128-B31E-44D1-BA35-FC059A59B174}"/>
                  </a:ext>
                </a:extLst>
              </p14:cNvPr>
              <p14:cNvContentPartPr/>
              <p14:nvPr/>
            </p14:nvContentPartPr>
            <p14:xfrm>
              <a:off x="1755137" y="1921423"/>
              <a:ext cx="239400" cy="29880"/>
            </p14:xfrm>
          </p:contentPart>
        </mc:Choice>
        <mc:Fallback>
          <p:pic>
            <p:nvPicPr>
              <p:cNvPr id="19" name="Ink 18">
                <a:extLst>
                  <a:ext uri="{FF2B5EF4-FFF2-40B4-BE49-F238E27FC236}">
                    <a16:creationId xmlns:a16="http://schemas.microsoft.com/office/drawing/2014/main" id="{0F362128-B31E-44D1-BA35-FC059A59B174}"/>
                  </a:ext>
                </a:extLst>
              </p:cNvPr>
              <p:cNvPicPr/>
              <p:nvPr/>
            </p:nvPicPr>
            <p:blipFill>
              <a:blip r:embed="rId6"/>
              <a:stretch>
                <a:fillRect/>
              </a:stretch>
            </p:blipFill>
            <p:spPr>
              <a:xfrm>
                <a:off x="1701137" y="1813783"/>
                <a:ext cx="34704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0" name="Ink 19">
                <a:extLst>
                  <a:ext uri="{FF2B5EF4-FFF2-40B4-BE49-F238E27FC236}">
                    <a16:creationId xmlns:a16="http://schemas.microsoft.com/office/drawing/2014/main" id="{069BAA81-6542-4722-B976-B4C06D0E7D86}"/>
                  </a:ext>
                </a:extLst>
              </p14:cNvPr>
              <p14:cNvContentPartPr/>
              <p14:nvPr/>
            </p14:nvContentPartPr>
            <p14:xfrm>
              <a:off x="1429337" y="1854463"/>
              <a:ext cx="365040" cy="61920"/>
            </p14:xfrm>
          </p:contentPart>
        </mc:Choice>
        <mc:Fallback>
          <p:pic>
            <p:nvPicPr>
              <p:cNvPr id="20" name="Ink 19">
                <a:extLst>
                  <a:ext uri="{FF2B5EF4-FFF2-40B4-BE49-F238E27FC236}">
                    <a16:creationId xmlns:a16="http://schemas.microsoft.com/office/drawing/2014/main" id="{069BAA81-6542-4722-B976-B4C06D0E7D86}"/>
                  </a:ext>
                </a:extLst>
              </p:cNvPr>
              <p:cNvPicPr/>
              <p:nvPr/>
            </p:nvPicPr>
            <p:blipFill>
              <a:blip r:embed="rId8"/>
              <a:stretch>
                <a:fillRect/>
              </a:stretch>
            </p:blipFill>
            <p:spPr>
              <a:xfrm>
                <a:off x="1375337" y="1746823"/>
                <a:ext cx="47268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1" name="Ink 20">
                <a:extLst>
                  <a:ext uri="{FF2B5EF4-FFF2-40B4-BE49-F238E27FC236}">
                    <a16:creationId xmlns:a16="http://schemas.microsoft.com/office/drawing/2014/main" id="{F9E06EE1-0D3F-4DEB-99AB-9BC0FE5C587D}"/>
                  </a:ext>
                </a:extLst>
              </p14:cNvPr>
              <p14:cNvContentPartPr/>
              <p14:nvPr/>
            </p14:nvContentPartPr>
            <p14:xfrm>
              <a:off x="1183457" y="1793623"/>
              <a:ext cx="473400" cy="140760"/>
            </p14:xfrm>
          </p:contentPart>
        </mc:Choice>
        <mc:Fallback>
          <p:pic>
            <p:nvPicPr>
              <p:cNvPr id="21" name="Ink 20">
                <a:extLst>
                  <a:ext uri="{FF2B5EF4-FFF2-40B4-BE49-F238E27FC236}">
                    <a16:creationId xmlns:a16="http://schemas.microsoft.com/office/drawing/2014/main" id="{F9E06EE1-0D3F-4DEB-99AB-9BC0FE5C587D}"/>
                  </a:ext>
                </a:extLst>
              </p:cNvPr>
              <p:cNvPicPr/>
              <p:nvPr/>
            </p:nvPicPr>
            <p:blipFill>
              <a:blip r:embed="rId10"/>
              <a:stretch>
                <a:fillRect/>
              </a:stretch>
            </p:blipFill>
            <p:spPr>
              <a:xfrm>
                <a:off x="1129457" y="1685983"/>
                <a:ext cx="581040" cy="3564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2" name="Ink 21">
                <a:extLst>
                  <a:ext uri="{FF2B5EF4-FFF2-40B4-BE49-F238E27FC236}">
                    <a16:creationId xmlns:a16="http://schemas.microsoft.com/office/drawing/2014/main" id="{A208D04A-F23F-4957-AE79-C5766EEDA7CB}"/>
                  </a:ext>
                </a:extLst>
              </p14:cNvPr>
              <p14:cNvContentPartPr/>
              <p14:nvPr/>
            </p14:nvContentPartPr>
            <p14:xfrm>
              <a:off x="1262657" y="1793623"/>
              <a:ext cx="19440" cy="269280"/>
            </p14:xfrm>
          </p:contentPart>
        </mc:Choice>
        <mc:Fallback>
          <p:pic>
            <p:nvPicPr>
              <p:cNvPr id="22" name="Ink 21">
                <a:extLst>
                  <a:ext uri="{FF2B5EF4-FFF2-40B4-BE49-F238E27FC236}">
                    <a16:creationId xmlns:a16="http://schemas.microsoft.com/office/drawing/2014/main" id="{A208D04A-F23F-4957-AE79-C5766EEDA7CB}"/>
                  </a:ext>
                </a:extLst>
              </p:cNvPr>
              <p:cNvPicPr/>
              <p:nvPr/>
            </p:nvPicPr>
            <p:blipFill>
              <a:blip r:embed="rId12"/>
              <a:stretch>
                <a:fillRect/>
              </a:stretch>
            </p:blipFill>
            <p:spPr>
              <a:xfrm>
                <a:off x="1208657" y="1685983"/>
                <a:ext cx="127080" cy="4849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774C4BBC-F3D3-4BFB-9EE4-78C4712EDD55}"/>
                  </a:ext>
                </a:extLst>
              </p14:cNvPr>
              <p14:cNvContentPartPr/>
              <p14:nvPr/>
            </p14:nvContentPartPr>
            <p14:xfrm>
              <a:off x="1297577" y="2150743"/>
              <a:ext cx="2255040" cy="1343160"/>
            </p14:xfrm>
          </p:contentPart>
        </mc:Choice>
        <mc:Fallback>
          <p:pic>
            <p:nvPicPr>
              <p:cNvPr id="23" name="Ink 22">
                <a:extLst>
                  <a:ext uri="{FF2B5EF4-FFF2-40B4-BE49-F238E27FC236}">
                    <a16:creationId xmlns:a16="http://schemas.microsoft.com/office/drawing/2014/main" id="{774C4BBC-F3D3-4BFB-9EE4-78C4712EDD55}"/>
                  </a:ext>
                </a:extLst>
              </p:cNvPr>
              <p:cNvPicPr/>
              <p:nvPr/>
            </p:nvPicPr>
            <p:blipFill>
              <a:blip r:embed="rId14"/>
              <a:stretch>
                <a:fillRect/>
              </a:stretch>
            </p:blipFill>
            <p:spPr>
              <a:xfrm>
                <a:off x="1243577" y="2043103"/>
                <a:ext cx="2362680" cy="15588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EC5948F8-5ADB-4AEE-8F8B-03D0DF4D3440}"/>
                  </a:ext>
                </a:extLst>
              </p14:cNvPr>
              <p14:cNvContentPartPr/>
              <p14:nvPr/>
            </p14:nvContentPartPr>
            <p14:xfrm>
              <a:off x="1767737" y="2377183"/>
              <a:ext cx="360" cy="360"/>
            </p14:xfrm>
          </p:contentPart>
        </mc:Choice>
        <mc:Fallback>
          <p:pic>
            <p:nvPicPr>
              <p:cNvPr id="24" name="Ink 23">
                <a:extLst>
                  <a:ext uri="{FF2B5EF4-FFF2-40B4-BE49-F238E27FC236}">
                    <a16:creationId xmlns:a16="http://schemas.microsoft.com/office/drawing/2014/main" id="{EC5948F8-5ADB-4AEE-8F8B-03D0DF4D3440}"/>
                  </a:ext>
                </a:extLst>
              </p:cNvPr>
              <p:cNvPicPr/>
              <p:nvPr/>
            </p:nvPicPr>
            <p:blipFill>
              <a:blip r:embed="rId16"/>
              <a:stretch>
                <a:fillRect/>
              </a:stretch>
            </p:blipFill>
            <p:spPr>
              <a:xfrm>
                <a:off x="1678097" y="2197543"/>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5" name="Ink 24">
                <a:extLst>
                  <a:ext uri="{FF2B5EF4-FFF2-40B4-BE49-F238E27FC236}">
                    <a16:creationId xmlns:a16="http://schemas.microsoft.com/office/drawing/2014/main" id="{C1E60127-55A5-4082-BBF9-2A40CBCD700F}"/>
                  </a:ext>
                </a:extLst>
              </p14:cNvPr>
              <p14:cNvContentPartPr/>
              <p14:nvPr/>
            </p14:nvContentPartPr>
            <p14:xfrm>
              <a:off x="1254377" y="1923943"/>
              <a:ext cx="645120" cy="36360"/>
            </p14:xfrm>
          </p:contentPart>
        </mc:Choice>
        <mc:Fallback>
          <p:pic>
            <p:nvPicPr>
              <p:cNvPr id="25" name="Ink 24">
                <a:extLst>
                  <a:ext uri="{FF2B5EF4-FFF2-40B4-BE49-F238E27FC236}">
                    <a16:creationId xmlns:a16="http://schemas.microsoft.com/office/drawing/2014/main" id="{C1E60127-55A5-4082-BBF9-2A40CBCD700F}"/>
                  </a:ext>
                </a:extLst>
              </p:cNvPr>
              <p:cNvPicPr/>
              <p:nvPr/>
            </p:nvPicPr>
            <p:blipFill>
              <a:blip r:embed="rId18"/>
              <a:stretch>
                <a:fillRect/>
              </a:stretch>
            </p:blipFill>
            <p:spPr>
              <a:xfrm>
                <a:off x="1164737" y="1743943"/>
                <a:ext cx="824760" cy="396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6" name="Ink 25">
                <a:extLst>
                  <a:ext uri="{FF2B5EF4-FFF2-40B4-BE49-F238E27FC236}">
                    <a16:creationId xmlns:a16="http://schemas.microsoft.com/office/drawing/2014/main" id="{B08CB4CC-F81F-487C-BEF3-D54A0A2D9A06}"/>
                  </a:ext>
                </a:extLst>
              </p14:cNvPr>
              <p14:cNvContentPartPr/>
              <p14:nvPr/>
            </p14:nvContentPartPr>
            <p14:xfrm>
              <a:off x="2272817" y="1576183"/>
              <a:ext cx="360" cy="360"/>
            </p14:xfrm>
          </p:contentPart>
        </mc:Choice>
        <mc:Fallback>
          <p:pic>
            <p:nvPicPr>
              <p:cNvPr id="26" name="Ink 25">
                <a:extLst>
                  <a:ext uri="{FF2B5EF4-FFF2-40B4-BE49-F238E27FC236}">
                    <a16:creationId xmlns:a16="http://schemas.microsoft.com/office/drawing/2014/main" id="{B08CB4CC-F81F-487C-BEF3-D54A0A2D9A06}"/>
                  </a:ext>
                </a:extLst>
              </p:cNvPr>
              <p:cNvPicPr/>
              <p:nvPr/>
            </p:nvPicPr>
            <p:blipFill>
              <a:blip r:embed="rId16"/>
              <a:stretch>
                <a:fillRect/>
              </a:stretch>
            </p:blipFill>
            <p:spPr>
              <a:xfrm>
                <a:off x="2182817" y="1396183"/>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7" name="Ink 26">
                <a:extLst>
                  <a:ext uri="{FF2B5EF4-FFF2-40B4-BE49-F238E27FC236}">
                    <a16:creationId xmlns:a16="http://schemas.microsoft.com/office/drawing/2014/main" id="{9AA33EDD-D5BA-4700-8403-4170A9AA75BF}"/>
                  </a:ext>
                </a:extLst>
              </p14:cNvPr>
              <p14:cNvContentPartPr/>
              <p14:nvPr/>
            </p14:nvContentPartPr>
            <p14:xfrm>
              <a:off x="2203337" y="1922143"/>
              <a:ext cx="759600" cy="858600"/>
            </p14:xfrm>
          </p:contentPart>
        </mc:Choice>
        <mc:Fallback>
          <p:pic>
            <p:nvPicPr>
              <p:cNvPr id="27" name="Ink 26">
                <a:extLst>
                  <a:ext uri="{FF2B5EF4-FFF2-40B4-BE49-F238E27FC236}">
                    <a16:creationId xmlns:a16="http://schemas.microsoft.com/office/drawing/2014/main" id="{9AA33EDD-D5BA-4700-8403-4170A9AA75BF}"/>
                  </a:ext>
                </a:extLst>
              </p:cNvPr>
              <p:cNvPicPr/>
              <p:nvPr/>
            </p:nvPicPr>
            <p:blipFill>
              <a:blip r:embed="rId21"/>
              <a:stretch>
                <a:fillRect/>
              </a:stretch>
            </p:blipFill>
            <p:spPr>
              <a:xfrm>
                <a:off x="2113337" y="1742503"/>
                <a:ext cx="939240" cy="12182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9" name="Ink 28">
                <a:extLst>
                  <a:ext uri="{FF2B5EF4-FFF2-40B4-BE49-F238E27FC236}">
                    <a16:creationId xmlns:a16="http://schemas.microsoft.com/office/drawing/2014/main" id="{3DD958F8-79EE-43D6-8AA9-9D1DAB6D044E}"/>
                  </a:ext>
                </a:extLst>
              </p14:cNvPr>
              <p14:cNvContentPartPr/>
              <p14:nvPr/>
            </p14:nvContentPartPr>
            <p14:xfrm>
              <a:off x="4005497" y="2655463"/>
              <a:ext cx="125280" cy="158400"/>
            </p14:xfrm>
          </p:contentPart>
        </mc:Choice>
        <mc:Fallback>
          <p:pic>
            <p:nvPicPr>
              <p:cNvPr id="29" name="Ink 28">
                <a:extLst>
                  <a:ext uri="{FF2B5EF4-FFF2-40B4-BE49-F238E27FC236}">
                    <a16:creationId xmlns:a16="http://schemas.microsoft.com/office/drawing/2014/main" id="{3DD958F8-79EE-43D6-8AA9-9D1DAB6D044E}"/>
                  </a:ext>
                </a:extLst>
              </p:cNvPr>
              <p:cNvPicPr/>
              <p:nvPr/>
            </p:nvPicPr>
            <p:blipFill>
              <a:blip r:embed="rId23"/>
              <a:stretch>
                <a:fillRect/>
              </a:stretch>
            </p:blipFill>
            <p:spPr>
              <a:xfrm>
                <a:off x="3915857" y="2475463"/>
                <a:ext cx="304920" cy="5180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1" name="Ink 30">
                <a:extLst>
                  <a:ext uri="{FF2B5EF4-FFF2-40B4-BE49-F238E27FC236}">
                    <a16:creationId xmlns:a16="http://schemas.microsoft.com/office/drawing/2014/main" id="{FCFB248B-03D4-4A1B-8C78-0A88B741BB9D}"/>
                  </a:ext>
                </a:extLst>
              </p14:cNvPr>
              <p14:cNvContentPartPr/>
              <p14:nvPr/>
            </p14:nvContentPartPr>
            <p14:xfrm>
              <a:off x="3683297" y="2203303"/>
              <a:ext cx="360" cy="360"/>
            </p14:xfrm>
          </p:contentPart>
        </mc:Choice>
        <mc:Fallback>
          <p:pic>
            <p:nvPicPr>
              <p:cNvPr id="31" name="Ink 30">
                <a:extLst>
                  <a:ext uri="{FF2B5EF4-FFF2-40B4-BE49-F238E27FC236}">
                    <a16:creationId xmlns:a16="http://schemas.microsoft.com/office/drawing/2014/main" id="{FCFB248B-03D4-4A1B-8C78-0A88B741BB9D}"/>
                  </a:ext>
                </a:extLst>
              </p:cNvPr>
              <p:cNvPicPr/>
              <p:nvPr/>
            </p:nvPicPr>
            <p:blipFill>
              <a:blip r:embed="rId16"/>
              <a:stretch>
                <a:fillRect/>
              </a:stretch>
            </p:blipFill>
            <p:spPr>
              <a:xfrm>
                <a:off x="3593657" y="2023303"/>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2" name="Ink 31">
                <a:extLst>
                  <a:ext uri="{FF2B5EF4-FFF2-40B4-BE49-F238E27FC236}">
                    <a16:creationId xmlns:a16="http://schemas.microsoft.com/office/drawing/2014/main" id="{A35DFC47-4FD5-4D40-B0AD-2454273A438F}"/>
                  </a:ext>
                </a:extLst>
              </p14:cNvPr>
              <p14:cNvContentPartPr/>
              <p14:nvPr/>
            </p14:nvContentPartPr>
            <p14:xfrm>
              <a:off x="1313597" y="1784983"/>
              <a:ext cx="777600" cy="505800"/>
            </p14:xfrm>
          </p:contentPart>
        </mc:Choice>
        <mc:Fallback>
          <p:pic>
            <p:nvPicPr>
              <p:cNvPr id="32" name="Ink 31">
                <a:extLst>
                  <a:ext uri="{FF2B5EF4-FFF2-40B4-BE49-F238E27FC236}">
                    <a16:creationId xmlns:a16="http://schemas.microsoft.com/office/drawing/2014/main" id="{A35DFC47-4FD5-4D40-B0AD-2454273A438F}"/>
                  </a:ext>
                </a:extLst>
              </p:cNvPr>
              <p:cNvPicPr/>
              <p:nvPr/>
            </p:nvPicPr>
            <p:blipFill>
              <a:blip r:embed="rId26"/>
              <a:stretch>
                <a:fillRect/>
              </a:stretch>
            </p:blipFill>
            <p:spPr>
              <a:xfrm>
                <a:off x="1223957" y="1604983"/>
                <a:ext cx="957240" cy="8654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3" name="Ink 32">
                <a:extLst>
                  <a:ext uri="{FF2B5EF4-FFF2-40B4-BE49-F238E27FC236}">
                    <a16:creationId xmlns:a16="http://schemas.microsoft.com/office/drawing/2014/main" id="{FD01F6D9-7B4A-49BB-AFA2-1A10FBEEE6E6}"/>
                  </a:ext>
                </a:extLst>
              </p14:cNvPr>
              <p14:cNvContentPartPr/>
              <p14:nvPr/>
            </p14:nvContentPartPr>
            <p14:xfrm>
              <a:off x="1105697" y="1393303"/>
              <a:ext cx="277920" cy="673200"/>
            </p14:xfrm>
          </p:contentPart>
        </mc:Choice>
        <mc:Fallback>
          <p:pic>
            <p:nvPicPr>
              <p:cNvPr id="33" name="Ink 32">
                <a:extLst>
                  <a:ext uri="{FF2B5EF4-FFF2-40B4-BE49-F238E27FC236}">
                    <a16:creationId xmlns:a16="http://schemas.microsoft.com/office/drawing/2014/main" id="{FD01F6D9-7B4A-49BB-AFA2-1A10FBEEE6E6}"/>
                  </a:ext>
                </a:extLst>
              </p:cNvPr>
              <p:cNvPicPr/>
              <p:nvPr/>
            </p:nvPicPr>
            <p:blipFill>
              <a:blip r:embed="rId28"/>
              <a:stretch>
                <a:fillRect/>
              </a:stretch>
            </p:blipFill>
            <p:spPr>
              <a:xfrm>
                <a:off x="1015697" y="1213303"/>
                <a:ext cx="457560" cy="10328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4" name="Ink 33">
                <a:extLst>
                  <a:ext uri="{FF2B5EF4-FFF2-40B4-BE49-F238E27FC236}">
                    <a16:creationId xmlns:a16="http://schemas.microsoft.com/office/drawing/2014/main" id="{3CF4B679-3947-4CB7-B9EA-764797767541}"/>
                  </a:ext>
                </a:extLst>
              </p14:cNvPr>
              <p14:cNvContentPartPr/>
              <p14:nvPr/>
            </p14:nvContentPartPr>
            <p14:xfrm>
              <a:off x="1626257" y="1898383"/>
              <a:ext cx="36360" cy="128520"/>
            </p14:xfrm>
          </p:contentPart>
        </mc:Choice>
        <mc:Fallback>
          <p:pic>
            <p:nvPicPr>
              <p:cNvPr id="34" name="Ink 33">
                <a:extLst>
                  <a:ext uri="{FF2B5EF4-FFF2-40B4-BE49-F238E27FC236}">
                    <a16:creationId xmlns:a16="http://schemas.microsoft.com/office/drawing/2014/main" id="{3CF4B679-3947-4CB7-B9EA-764797767541}"/>
                  </a:ext>
                </a:extLst>
              </p:cNvPr>
              <p:cNvPicPr/>
              <p:nvPr/>
            </p:nvPicPr>
            <p:blipFill>
              <a:blip r:embed="rId30"/>
              <a:stretch>
                <a:fillRect/>
              </a:stretch>
            </p:blipFill>
            <p:spPr>
              <a:xfrm>
                <a:off x="1536617" y="1718743"/>
                <a:ext cx="216000" cy="4881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5" name="Ink 34">
                <a:extLst>
                  <a:ext uri="{FF2B5EF4-FFF2-40B4-BE49-F238E27FC236}">
                    <a16:creationId xmlns:a16="http://schemas.microsoft.com/office/drawing/2014/main" id="{1C90BBAE-B79C-40CC-A087-FBE2C1C76904}"/>
                  </a:ext>
                </a:extLst>
              </p14:cNvPr>
              <p14:cNvContentPartPr/>
              <p14:nvPr/>
            </p14:nvContentPartPr>
            <p14:xfrm>
              <a:off x="2046377" y="1689223"/>
              <a:ext cx="360" cy="360"/>
            </p14:xfrm>
          </p:contentPart>
        </mc:Choice>
        <mc:Fallback>
          <p:pic>
            <p:nvPicPr>
              <p:cNvPr id="35" name="Ink 34">
                <a:extLst>
                  <a:ext uri="{FF2B5EF4-FFF2-40B4-BE49-F238E27FC236}">
                    <a16:creationId xmlns:a16="http://schemas.microsoft.com/office/drawing/2014/main" id="{1C90BBAE-B79C-40CC-A087-FBE2C1C76904}"/>
                  </a:ext>
                </a:extLst>
              </p:cNvPr>
              <p:cNvPicPr/>
              <p:nvPr/>
            </p:nvPicPr>
            <p:blipFill>
              <a:blip r:embed="rId16"/>
              <a:stretch>
                <a:fillRect/>
              </a:stretch>
            </p:blipFill>
            <p:spPr>
              <a:xfrm>
                <a:off x="1956377" y="1509583"/>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6" name="Ink 35">
                <a:extLst>
                  <a:ext uri="{FF2B5EF4-FFF2-40B4-BE49-F238E27FC236}">
                    <a16:creationId xmlns:a16="http://schemas.microsoft.com/office/drawing/2014/main" id="{5840080A-1744-4CF4-8A59-CE257F793BEB}"/>
                  </a:ext>
                </a:extLst>
              </p14:cNvPr>
              <p14:cNvContentPartPr/>
              <p14:nvPr/>
            </p14:nvContentPartPr>
            <p14:xfrm>
              <a:off x="1348697" y="2821423"/>
              <a:ext cx="576720" cy="402840"/>
            </p14:xfrm>
          </p:contentPart>
        </mc:Choice>
        <mc:Fallback>
          <p:pic>
            <p:nvPicPr>
              <p:cNvPr id="36" name="Ink 35">
                <a:extLst>
                  <a:ext uri="{FF2B5EF4-FFF2-40B4-BE49-F238E27FC236}">
                    <a16:creationId xmlns:a16="http://schemas.microsoft.com/office/drawing/2014/main" id="{5840080A-1744-4CF4-8A59-CE257F793BEB}"/>
                  </a:ext>
                </a:extLst>
              </p:cNvPr>
              <p:cNvPicPr/>
              <p:nvPr/>
            </p:nvPicPr>
            <p:blipFill>
              <a:blip r:embed="rId33"/>
              <a:stretch>
                <a:fillRect/>
              </a:stretch>
            </p:blipFill>
            <p:spPr>
              <a:xfrm>
                <a:off x="1259057" y="2641423"/>
                <a:ext cx="756360" cy="7624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7" name="Ink 36">
                <a:extLst>
                  <a:ext uri="{FF2B5EF4-FFF2-40B4-BE49-F238E27FC236}">
                    <a16:creationId xmlns:a16="http://schemas.microsoft.com/office/drawing/2014/main" id="{7895BAF6-54C8-4D33-8E7E-53FB7EC78F71}"/>
                  </a:ext>
                </a:extLst>
              </p14:cNvPr>
              <p14:cNvContentPartPr/>
              <p14:nvPr/>
            </p14:nvContentPartPr>
            <p14:xfrm>
              <a:off x="2908577" y="1741423"/>
              <a:ext cx="360" cy="360"/>
            </p14:xfrm>
          </p:contentPart>
        </mc:Choice>
        <mc:Fallback>
          <p:pic>
            <p:nvPicPr>
              <p:cNvPr id="37" name="Ink 36">
                <a:extLst>
                  <a:ext uri="{FF2B5EF4-FFF2-40B4-BE49-F238E27FC236}">
                    <a16:creationId xmlns:a16="http://schemas.microsoft.com/office/drawing/2014/main" id="{7895BAF6-54C8-4D33-8E7E-53FB7EC78F71}"/>
                  </a:ext>
                </a:extLst>
              </p:cNvPr>
              <p:cNvPicPr/>
              <p:nvPr/>
            </p:nvPicPr>
            <p:blipFill>
              <a:blip r:embed="rId16"/>
              <a:stretch>
                <a:fillRect/>
              </a:stretch>
            </p:blipFill>
            <p:spPr>
              <a:xfrm>
                <a:off x="2818937" y="1561423"/>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8" name="Ink 37">
                <a:extLst>
                  <a:ext uri="{FF2B5EF4-FFF2-40B4-BE49-F238E27FC236}">
                    <a16:creationId xmlns:a16="http://schemas.microsoft.com/office/drawing/2014/main" id="{8C614556-A3E5-4EF6-BE69-1EE07E7F95F1}"/>
                  </a:ext>
                </a:extLst>
              </p14:cNvPr>
              <p14:cNvContentPartPr/>
              <p14:nvPr/>
            </p14:nvContentPartPr>
            <p14:xfrm>
              <a:off x="3048617" y="7498543"/>
              <a:ext cx="8280" cy="60840"/>
            </p14:xfrm>
          </p:contentPart>
        </mc:Choice>
        <mc:Fallback>
          <p:pic>
            <p:nvPicPr>
              <p:cNvPr id="38" name="Ink 37">
                <a:extLst>
                  <a:ext uri="{FF2B5EF4-FFF2-40B4-BE49-F238E27FC236}">
                    <a16:creationId xmlns:a16="http://schemas.microsoft.com/office/drawing/2014/main" id="{8C614556-A3E5-4EF6-BE69-1EE07E7F95F1}"/>
                  </a:ext>
                </a:extLst>
              </p:cNvPr>
              <p:cNvPicPr/>
              <p:nvPr/>
            </p:nvPicPr>
            <p:blipFill>
              <a:blip r:embed="rId36"/>
              <a:stretch>
                <a:fillRect/>
              </a:stretch>
            </p:blipFill>
            <p:spPr>
              <a:xfrm>
                <a:off x="2958617" y="7318543"/>
                <a:ext cx="187920" cy="420480"/>
              </a:xfrm>
              <a:prstGeom prst="rect">
                <a:avLst/>
              </a:prstGeom>
            </p:spPr>
          </p:pic>
        </mc:Fallback>
      </mc:AlternateContent>
    </p:spTree>
    <p:extLst>
      <p:ext uri="{BB962C8B-B14F-4D97-AF65-F5344CB8AC3E}">
        <p14:creationId xmlns:p14="http://schemas.microsoft.com/office/powerpoint/2010/main" val="4255785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714103" y="286603"/>
            <a:ext cx="10441577" cy="1450757"/>
          </a:xfrm>
        </p:spPr>
        <p:txBody>
          <a:bodyPr>
            <a:normAutofit/>
          </a:bodyPr>
          <a:lstStyle/>
          <a:p>
            <a:r>
              <a:rPr lang="en-US" b="1" i="0" dirty="0">
                <a:solidFill>
                  <a:srgbClr val="565A5C"/>
                </a:solidFill>
                <a:effectLst/>
                <a:latin typeface="Lato" panose="020F0502020204030203" pitchFamily="34" charset="0"/>
              </a:rPr>
              <a:t>Stages of the SDLC of Waterfall model</a:t>
            </a:r>
            <a:endParaRPr lang="en-US" dirty="0"/>
          </a:p>
        </p:txBody>
      </p:sp>
      <p:sp>
        <p:nvSpPr>
          <p:cNvPr id="6" name="Rectangle: Rounded Corners 5">
            <a:extLst>
              <a:ext uri="{FF2B5EF4-FFF2-40B4-BE49-F238E27FC236}">
                <a16:creationId xmlns:a16="http://schemas.microsoft.com/office/drawing/2014/main" id="{B18A435A-1BEA-4A2A-B233-E0CDF22AE79C}"/>
              </a:ext>
            </a:extLst>
          </p:cNvPr>
          <p:cNvSpPr/>
          <p:nvPr/>
        </p:nvSpPr>
        <p:spPr>
          <a:xfrm>
            <a:off x="2307765" y="2062687"/>
            <a:ext cx="2760616" cy="4354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effectLst/>
              <a:latin typeface="Mulish"/>
            </a:endParaRPr>
          </a:p>
          <a:p>
            <a:pPr algn="ctr"/>
            <a:r>
              <a:rPr lang="en-US" b="0" i="0" dirty="0">
                <a:effectLst/>
                <a:latin typeface="Mulish"/>
              </a:rPr>
              <a:t>Planning</a:t>
            </a:r>
          </a:p>
          <a:p>
            <a:pPr algn="ctr"/>
            <a:endParaRPr lang="en-US" dirty="0"/>
          </a:p>
        </p:txBody>
      </p:sp>
      <p:sp>
        <p:nvSpPr>
          <p:cNvPr id="7" name="Rectangle: Rounded Corners 6">
            <a:extLst>
              <a:ext uri="{FF2B5EF4-FFF2-40B4-BE49-F238E27FC236}">
                <a16:creationId xmlns:a16="http://schemas.microsoft.com/office/drawing/2014/main" id="{EDE1F255-19C5-44C1-ADBF-8C37C11BA5CD}"/>
              </a:ext>
            </a:extLst>
          </p:cNvPr>
          <p:cNvSpPr/>
          <p:nvPr/>
        </p:nvSpPr>
        <p:spPr>
          <a:xfrm>
            <a:off x="2325184" y="2665776"/>
            <a:ext cx="2760617" cy="4354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effectLst/>
                <a:latin typeface="Mulish"/>
              </a:rPr>
              <a:t>Requirements of Analysis</a:t>
            </a:r>
            <a:endParaRPr lang="en-US" dirty="0"/>
          </a:p>
        </p:txBody>
      </p:sp>
      <p:sp>
        <p:nvSpPr>
          <p:cNvPr id="8" name="Rectangle: Rounded Corners 7">
            <a:extLst>
              <a:ext uri="{FF2B5EF4-FFF2-40B4-BE49-F238E27FC236}">
                <a16:creationId xmlns:a16="http://schemas.microsoft.com/office/drawing/2014/main" id="{129BF2BD-D1E1-453C-A594-E8AD83512B5E}"/>
              </a:ext>
            </a:extLst>
          </p:cNvPr>
          <p:cNvSpPr/>
          <p:nvPr/>
        </p:nvSpPr>
        <p:spPr>
          <a:xfrm>
            <a:off x="4158336" y="3268865"/>
            <a:ext cx="2586452" cy="4354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effectLst/>
                <a:latin typeface="Mulish"/>
              </a:rPr>
              <a:t>Design and Prototyping</a:t>
            </a:r>
            <a:endParaRPr lang="en-US" dirty="0"/>
          </a:p>
        </p:txBody>
      </p:sp>
      <p:sp>
        <p:nvSpPr>
          <p:cNvPr id="9" name="Rectangle: Rounded Corners 8">
            <a:extLst>
              <a:ext uri="{FF2B5EF4-FFF2-40B4-BE49-F238E27FC236}">
                <a16:creationId xmlns:a16="http://schemas.microsoft.com/office/drawing/2014/main" id="{E7501E61-91DD-46B7-88C5-6F237F15A771}"/>
              </a:ext>
            </a:extLst>
          </p:cNvPr>
          <p:cNvSpPr/>
          <p:nvPr/>
        </p:nvSpPr>
        <p:spPr>
          <a:xfrm>
            <a:off x="5738944" y="3857420"/>
            <a:ext cx="2508068" cy="4354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effectLst/>
                <a:latin typeface="Mulish"/>
              </a:rPr>
              <a:t>Software Development</a:t>
            </a:r>
            <a:endParaRPr lang="en-US" dirty="0"/>
          </a:p>
        </p:txBody>
      </p:sp>
      <p:sp>
        <p:nvSpPr>
          <p:cNvPr id="10" name="Rectangle: Rounded Corners 9">
            <a:extLst>
              <a:ext uri="{FF2B5EF4-FFF2-40B4-BE49-F238E27FC236}">
                <a16:creationId xmlns:a16="http://schemas.microsoft.com/office/drawing/2014/main" id="{FDB40C15-55F6-456C-B1BC-9C8C6CC58DBD}"/>
              </a:ext>
            </a:extLst>
          </p:cNvPr>
          <p:cNvSpPr/>
          <p:nvPr/>
        </p:nvSpPr>
        <p:spPr>
          <a:xfrm>
            <a:off x="5738944" y="4504316"/>
            <a:ext cx="2508068" cy="4354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effectLst/>
                <a:latin typeface="Mulish"/>
              </a:rPr>
              <a:t>Software Testing</a:t>
            </a:r>
            <a:endParaRPr lang="en-US" dirty="0"/>
          </a:p>
        </p:txBody>
      </p:sp>
      <p:sp>
        <p:nvSpPr>
          <p:cNvPr id="11" name="Rectangle: Rounded Corners 10">
            <a:extLst>
              <a:ext uri="{FF2B5EF4-FFF2-40B4-BE49-F238E27FC236}">
                <a16:creationId xmlns:a16="http://schemas.microsoft.com/office/drawing/2014/main" id="{23A8E4B2-5636-40C8-AC8B-3645C8888FD4}"/>
              </a:ext>
            </a:extLst>
          </p:cNvPr>
          <p:cNvSpPr/>
          <p:nvPr/>
        </p:nvSpPr>
        <p:spPr>
          <a:xfrm>
            <a:off x="6992978" y="5184063"/>
            <a:ext cx="3370217" cy="39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effectLst/>
                <a:latin typeface="Mulish"/>
              </a:rPr>
              <a:t>Implementation and Integration</a:t>
            </a:r>
          </a:p>
        </p:txBody>
      </p:sp>
      <p:sp>
        <p:nvSpPr>
          <p:cNvPr id="12" name="Rectangle: Rounded Corners 11">
            <a:extLst>
              <a:ext uri="{FF2B5EF4-FFF2-40B4-BE49-F238E27FC236}">
                <a16:creationId xmlns:a16="http://schemas.microsoft.com/office/drawing/2014/main" id="{21FC902C-FBE9-42FA-8DB1-A48D96DA371A}"/>
              </a:ext>
            </a:extLst>
          </p:cNvPr>
          <p:cNvSpPr/>
          <p:nvPr/>
        </p:nvSpPr>
        <p:spPr>
          <a:xfrm>
            <a:off x="6992978" y="5807233"/>
            <a:ext cx="3370217" cy="4354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effectLst/>
                <a:latin typeface="Mulish"/>
              </a:rPr>
              <a:t>Maintenance</a:t>
            </a:r>
            <a:endParaRPr lang="en-US" dirty="0"/>
          </a:p>
        </p:txBody>
      </p:sp>
      <p:cxnSp>
        <p:nvCxnSpPr>
          <p:cNvPr id="28" name="Connector: Elbow 27">
            <a:extLst>
              <a:ext uri="{FF2B5EF4-FFF2-40B4-BE49-F238E27FC236}">
                <a16:creationId xmlns:a16="http://schemas.microsoft.com/office/drawing/2014/main" id="{7E47468E-08AD-45AC-8A93-2B61AE210B12}"/>
              </a:ext>
            </a:extLst>
          </p:cNvPr>
          <p:cNvCxnSpPr>
            <a:stCxn id="7" idx="3"/>
            <a:endCxn id="8" idx="0"/>
          </p:cNvCxnSpPr>
          <p:nvPr/>
        </p:nvCxnSpPr>
        <p:spPr>
          <a:xfrm>
            <a:off x="5085801" y="2883490"/>
            <a:ext cx="365761" cy="3853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AE18DDCB-CAB8-4E06-B2A2-58E9E283BE6E}"/>
              </a:ext>
            </a:extLst>
          </p:cNvPr>
          <p:cNvCxnSpPr>
            <a:cxnSpLocks/>
            <a:stCxn id="8" idx="3"/>
            <a:endCxn id="9" idx="0"/>
          </p:cNvCxnSpPr>
          <p:nvPr/>
        </p:nvCxnSpPr>
        <p:spPr>
          <a:xfrm>
            <a:off x="6744788" y="3486579"/>
            <a:ext cx="248190" cy="3708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1D0E255A-9BA5-40DD-9963-F5DD2DC5F86A}"/>
              </a:ext>
            </a:extLst>
          </p:cNvPr>
          <p:cNvCxnSpPr>
            <a:cxnSpLocks/>
            <a:stCxn id="10" idx="3"/>
          </p:cNvCxnSpPr>
          <p:nvPr/>
        </p:nvCxnSpPr>
        <p:spPr>
          <a:xfrm>
            <a:off x="8247012" y="4722030"/>
            <a:ext cx="431075" cy="42918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4B21F269-C53D-45E3-A588-4544A851156B}"/>
              </a:ext>
            </a:extLst>
          </p:cNvPr>
          <p:cNvCxnSpPr>
            <a:cxnSpLocks/>
            <a:endCxn id="7" idx="0"/>
          </p:cNvCxnSpPr>
          <p:nvPr/>
        </p:nvCxnSpPr>
        <p:spPr>
          <a:xfrm>
            <a:off x="3705492" y="2498115"/>
            <a:ext cx="1" cy="167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02637768-C609-4751-8443-D490AA73D8A4}"/>
              </a:ext>
            </a:extLst>
          </p:cNvPr>
          <p:cNvCxnSpPr>
            <a:stCxn id="9" idx="2"/>
            <a:endCxn id="10" idx="0"/>
          </p:cNvCxnSpPr>
          <p:nvPr/>
        </p:nvCxnSpPr>
        <p:spPr>
          <a:xfrm>
            <a:off x="6992978" y="4292848"/>
            <a:ext cx="0" cy="211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C6E877E-CDE9-4554-A798-5A46C8EC9D2A}"/>
              </a:ext>
            </a:extLst>
          </p:cNvPr>
          <p:cNvCxnSpPr>
            <a:cxnSpLocks/>
            <a:endCxn id="12" idx="0"/>
          </p:cNvCxnSpPr>
          <p:nvPr/>
        </p:nvCxnSpPr>
        <p:spPr>
          <a:xfrm>
            <a:off x="8678087" y="5586640"/>
            <a:ext cx="0" cy="220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316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b="1" i="0" dirty="0">
                <a:solidFill>
                  <a:srgbClr val="565A5C"/>
                </a:solidFill>
                <a:effectLst/>
                <a:latin typeface="Lato" panose="020F0502020204030203" pitchFamily="34" charset="0"/>
              </a:rPr>
              <a:t>7 Stages of the SDLC</a:t>
            </a:r>
            <a:endParaRPr lang="en-US" dirty="0"/>
          </a:p>
        </p:txBody>
      </p:sp>
      <p:sp>
        <p:nvSpPr>
          <p:cNvPr id="4" name="Content Placeholder 3">
            <a:extLst>
              <a:ext uri="{FF2B5EF4-FFF2-40B4-BE49-F238E27FC236}">
                <a16:creationId xmlns:a16="http://schemas.microsoft.com/office/drawing/2014/main" id="{A5393916-0144-4AA1-9AAD-425C4D69771D}"/>
              </a:ext>
            </a:extLst>
          </p:cNvPr>
          <p:cNvSpPr>
            <a:spLocks noGrp="1"/>
          </p:cNvSpPr>
          <p:nvPr>
            <p:ph idx="1"/>
          </p:nvPr>
        </p:nvSpPr>
        <p:spPr>
          <a:xfrm>
            <a:off x="383177" y="2108201"/>
            <a:ext cx="11425646" cy="3926839"/>
          </a:xfrm>
        </p:spPr>
        <p:txBody>
          <a:bodyPr>
            <a:normAutofit fontScale="85000" lnSpcReduction="10000"/>
          </a:bodyPr>
          <a:lstStyle/>
          <a:p>
            <a:pPr marL="0" indent="0">
              <a:buNone/>
            </a:pPr>
            <a:endParaRPr lang="en-US" sz="2400" dirty="0">
              <a:latin typeface="Abadi" panose="020B0604020202020204" pitchFamily="34" charset="0"/>
              <a:cs typeface="Lato" panose="020F0502020204030203" pitchFamily="34" charset="0"/>
            </a:endParaRPr>
          </a:p>
          <a:p>
            <a:pPr>
              <a:buFont typeface="Courier New" panose="02070309020205020404" pitchFamily="49" charset="0"/>
              <a:buChar char="o"/>
            </a:pPr>
            <a:r>
              <a:rPr lang="en-US" sz="2400" b="1" dirty="0">
                <a:solidFill>
                  <a:schemeClr val="accent2">
                    <a:lumMod val="75000"/>
                  </a:schemeClr>
                </a:solidFill>
                <a:latin typeface="Abadi" panose="020B0604020202020204" pitchFamily="34" charset="0"/>
                <a:cs typeface="Lato" panose="020F0502020204030203" pitchFamily="34" charset="0"/>
              </a:rPr>
              <a:t> Planning: </a:t>
            </a:r>
            <a:r>
              <a:rPr lang="en-US" sz="2400" dirty="0">
                <a:solidFill>
                  <a:schemeClr val="tx1">
                    <a:lumMod val="65000"/>
                    <a:lumOff val="35000"/>
                  </a:schemeClr>
                </a:solidFill>
                <a:latin typeface="Abadi" panose="020B0604020202020204" pitchFamily="34" charset="0"/>
                <a:cs typeface="Lato" panose="020F0502020204030203" pitchFamily="34" charset="0"/>
              </a:rPr>
              <a:t>developing an effective outline for the upcoming development cycle</a:t>
            </a:r>
          </a:p>
          <a:p>
            <a:pPr>
              <a:buFont typeface="Courier New" panose="02070309020205020404" pitchFamily="49" charset="0"/>
              <a:buChar char="o"/>
            </a:pPr>
            <a:r>
              <a:rPr lang="en-US" sz="2400" b="1" dirty="0">
                <a:solidFill>
                  <a:schemeClr val="accent2">
                    <a:lumMod val="75000"/>
                  </a:schemeClr>
                </a:solidFill>
                <a:latin typeface="Abadi" panose="020B0604020202020204" pitchFamily="34" charset="0"/>
                <a:cs typeface="Lato" panose="020F0502020204030203" pitchFamily="34" charset="0"/>
              </a:rPr>
              <a:t> Requirements of Analysis: </a:t>
            </a:r>
            <a:r>
              <a:rPr lang="en-US" sz="2400" dirty="0">
                <a:solidFill>
                  <a:schemeClr val="tx1">
                    <a:lumMod val="65000"/>
                    <a:lumOff val="35000"/>
                  </a:schemeClr>
                </a:solidFill>
                <a:latin typeface="Abadi" panose="020B0604020202020204" pitchFamily="34" charset="0"/>
                <a:cs typeface="Lato" panose="020F0502020204030203" pitchFamily="34" charset="0"/>
              </a:rPr>
              <a:t>define system requirements and perform research and analysis</a:t>
            </a:r>
            <a:endParaRPr lang="en-US" sz="2400" dirty="0">
              <a:solidFill>
                <a:schemeClr val="tx1">
                  <a:lumMod val="65000"/>
                  <a:lumOff val="35000"/>
                </a:schemeClr>
              </a:solidFill>
              <a:latin typeface="Abadi" panose="020B0604020202020204" pitchFamily="34" charset="0"/>
            </a:endParaRPr>
          </a:p>
          <a:p>
            <a:pPr>
              <a:buFont typeface="Courier New" panose="02070309020205020404" pitchFamily="49" charset="0"/>
              <a:buChar char="o"/>
            </a:pPr>
            <a:r>
              <a:rPr lang="en-US" sz="2400" b="1" dirty="0">
                <a:solidFill>
                  <a:schemeClr val="accent2">
                    <a:lumMod val="75000"/>
                  </a:schemeClr>
                </a:solidFill>
                <a:latin typeface="Abadi" panose="020B0604020202020204" pitchFamily="34" charset="0"/>
              </a:rPr>
              <a:t> Design and Prototyping: </a:t>
            </a:r>
            <a:r>
              <a:rPr lang="en-US" sz="2400" dirty="0">
                <a:solidFill>
                  <a:schemeClr val="tx1">
                    <a:lumMod val="65000"/>
                    <a:lumOff val="35000"/>
                  </a:schemeClr>
                </a:solidFill>
                <a:latin typeface="Abadi" panose="020B0604020202020204" pitchFamily="34" charset="0"/>
              </a:rPr>
              <a:t>outline the details of application like system interfaces, database …etc. </a:t>
            </a:r>
          </a:p>
          <a:p>
            <a:pPr>
              <a:buFont typeface="Courier New" panose="02070309020205020404" pitchFamily="49" charset="0"/>
              <a:buChar char="o"/>
            </a:pPr>
            <a:r>
              <a:rPr lang="en-US" sz="2400" b="1" dirty="0">
                <a:solidFill>
                  <a:schemeClr val="accent2">
                    <a:lumMod val="75000"/>
                  </a:schemeClr>
                </a:solidFill>
                <a:latin typeface="Abadi" panose="020B0604020202020204" pitchFamily="34" charset="0"/>
              </a:rPr>
              <a:t> Software Development: </a:t>
            </a:r>
            <a:r>
              <a:rPr lang="en-US" sz="2400" dirty="0">
                <a:solidFill>
                  <a:schemeClr val="tx1">
                    <a:lumMod val="65000"/>
                    <a:lumOff val="35000"/>
                  </a:schemeClr>
                </a:solidFill>
                <a:latin typeface="Abadi" panose="020B0604020202020204" pitchFamily="34" charset="0"/>
              </a:rPr>
              <a:t>write code and build the application according to the design and specifications</a:t>
            </a:r>
          </a:p>
          <a:p>
            <a:pPr>
              <a:buFont typeface="Courier New" panose="02070309020205020404" pitchFamily="49" charset="0"/>
              <a:buChar char="o"/>
            </a:pPr>
            <a:r>
              <a:rPr lang="en-US" sz="2400" b="1" dirty="0">
                <a:solidFill>
                  <a:schemeClr val="accent2">
                    <a:lumMod val="75000"/>
                  </a:schemeClr>
                </a:solidFill>
                <a:latin typeface="Abadi" panose="020B0604020202020204" pitchFamily="34" charset="0"/>
              </a:rPr>
              <a:t> Software Testing: </a:t>
            </a:r>
            <a:r>
              <a:rPr lang="en-US" sz="2400" dirty="0">
                <a:solidFill>
                  <a:schemeClr val="tx1">
                    <a:lumMod val="65000"/>
                    <a:lumOff val="35000"/>
                  </a:schemeClr>
                </a:solidFill>
                <a:latin typeface="Abadi" panose="020B0604020202020204" pitchFamily="34" charset="0"/>
              </a:rPr>
              <a:t>preform unit testing, integration testing, system testing…etc.</a:t>
            </a:r>
          </a:p>
          <a:p>
            <a:pPr>
              <a:buFont typeface="Courier New" panose="02070309020205020404" pitchFamily="49" charset="0"/>
              <a:buChar char="o"/>
            </a:pPr>
            <a:r>
              <a:rPr lang="en-US" sz="2400" b="1" dirty="0">
                <a:solidFill>
                  <a:schemeClr val="accent2">
                    <a:lumMod val="75000"/>
                  </a:schemeClr>
                </a:solidFill>
                <a:latin typeface="Abadi" panose="020B0604020202020204" pitchFamily="34" charset="0"/>
              </a:rPr>
              <a:t> Implementation and Integration: </a:t>
            </a:r>
            <a:r>
              <a:rPr lang="en-US" sz="2400" dirty="0">
                <a:solidFill>
                  <a:schemeClr val="tx1">
                    <a:lumMod val="65000"/>
                    <a:lumOff val="35000"/>
                  </a:schemeClr>
                </a:solidFill>
                <a:latin typeface="Abadi" panose="020B0604020202020204" pitchFamily="34" charset="0"/>
              </a:rPr>
              <a:t>outline the process, system tests, methods, and logistics</a:t>
            </a:r>
          </a:p>
          <a:p>
            <a:pPr>
              <a:buFont typeface="Courier New" panose="02070309020205020404" pitchFamily="49" charset="0"/>
              <a:buChar char="o"/>
            </a:pPr>
            <a:r>
              <a:rPr lang="en-US" sz="2400" b="1" dirty="0">
                <a:solidFill>
                  <a:schemeClr val="accent2">
                    <a:lumMod val="75000"/>
                  </a:schemeClr>
                </a:solidFill>
                <a:latin typeface="Abadi" panose="020B0604020202020204" pitchFamily="34" charset="0"/>
              </a:rPr>
              <a:t> Maintenance: </a:t>
            </a:r>
            <a:r>
              <a:rPr lang="en-US" sz="2400" dirty="0">
                <a:solidFill>
                  <a:schemeClr val="tx1">
                    <a:lumMod val="65000"/>
                    <a:lumOff val="35000"/>
                  </a:schemeClr>
                </a:solidFill>
                <a:latin typeface="Abadi" panose="020B0604020202020204" pitchFamily="34" charset="0"/>
              </a:rPr>
              <a:t>perform routine maintenance on the system</a:t>
            </a:r>
          </a:p>
          <a:p>
            <a:pPr marL="0" indent="0">
              <a:buNone/>
            </a:pPr>
            <a:endParaRPr lang="en-US" sz="3200" dirty="0"/>
          </a:p>
          <a:p>
            <a:pPr>
              <a:buFont typeface="Courier New" panose="02070309020205020404" pitchFamily="49" charset="0"/>
              <a:buChar char="o"/>
            </a:pPr>
            <a:endParaRPr lang="en-US" sz="3200" dirty="0"/>
          </a:p>
        </p:txBody>
      </p:sp>
    </p:spTree>
    <p:extLst>
      <p:ext uri="{BB962C8B-B14F-4D97-AF65-F5344CB8AC3E}">
        <p14:creationId xmlns:p14="http://schemas.microsoft.com/office/powerpoint/2010/main" val="227627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b="1" dirty="0">
                <a:solidFill>
                  <a:srgbClr val="565A5C"/>
                </a:solidFill>
                <a:latin typeface="Lato" panose="020F0502020204030203" pitchFamily="34" charset="0"/>
              </a:rPr>
              <a:t>Agile vs Waterfall</a:t>
            </a:r>
            <a:endParaRPr lang="en-US" dirty="0"/>
          </a:p>
        </p:txBody>
      </p:sp>
      <p:sp>
        <p:nvSpPr>
          <p:cNvPr id="4" name="Content Placeholder 3">
            <a:extLst>
              <a:ext uri="{FF2B5EF4-FFF2-40B4-BE49-F238E27FC236}">
                <a16:creationId xmlns:a16="http://schemas.microsoft.com/office/drawing/2014/main" id="{A5393916-0144-4AA1-9AAD-425C4D69771D}"/>
              </a:ext>
            </a:extLst>
          </p:cNvPr>
          <p:cNvSpPr>
            <a:spLocks noGrp="1"/>
          </p:cNvSpPr>
          <p:nvPr>
            <p:ph idx="1"/>
          </p:nvPr>
        </p:nvSpPr>
        <p:spPr>
          <a:xfrm>
            <a:off x="383177" y="2108201"/>
            <a:ext cx="11425646" cy="3926839"/>
          </a:xfrm>
        </p:spPr>
        <p:txBody>
          <a:bodyPr>
            <a:normAutofit/>
          </a:bodyPr>
          <a:lstStyle/>
          <a:p>
            <a:pPr marL="0" indent="0">
              <a:buNone/>
            </a:pPr>
            <a:endParaRPr lang="en-US" sz="2400" dirty="0">
              <a:latin typeface="Abadi" panose="020B0604020202020204" pitchFamily="34" charset="0"/>
              <a:cs typeface="Lato" panose="020F0502020204030203" pitchFamily="34" charset="0"/>
            </a:endParaRPr>
          </a:p>
          <a:p>
            <a:pPr marL="0" indent="0">
              <a:buNone/>
            </a:pPr>
            <a:r>
              <a:rPr lang="en-US" sz="2800" dirty="0">
                <a:solidFill>
                  <a:schemeClr val="tx1">
                    <a:lumMod val="65000"/>
                    <a:lumOff val="35000"/>
                  </a:schemeClr>
                </a:solidFill>
                <a:latin typeface="Abadi" panose="020B0604020202020204" pitchFamily="34" charset="0"/>
                <a:cs typeface="Lato" panose="020F0502020204030203" pitchFamily="34" charset="0"/>
              </a:rPr>
              <a:t>Scrum-agile is the best approaches to SNHU Travel project because SNHU Travel is seasonal service provider where the time and delivery are very crucial. Also, SNHU Travel has series competition in the market that requires quick market response to any changes which makes Scrum-agile a perfect approach due to it adaptive nature compared to Waterfall approach.</a:t>
            </a:r>
            <a:endParaRPr lang="en-US" sz="2800"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A79472DC-7852-41B1-987E-853BA1AC6106}"/>
                  </a:ext>
                </a:extLst>
              </p14:cNvPr>
              <p14:cNvContentPartPr/>
              <p14:nvPr/>
            </p14:nvContentPartPr>
            <p14:xfrm>
              <a:off x="1236377" y="1264423"/>
              <a:ext cx="16920" cy="7200"/>
            </p14:xfrm>
          </p:contentPart>
        </mc:Choice>
        <mc:Fallback>
          <p:pic>
            <p:nvPicPr>
              <p:cNvPr id="3" name="Ink 2">
                <a:extLst>
                  <a:ext uri="{FF2B5EF4-FFF2-40B4-BE49-F238E27FC236}">
                    <a16:creationId xmlns:a16="http://schemas.microsoft.com/office/drawing/2014/main" id="{A79472DC-7852-41B1-987E-853BA1AC6106}"/>
                  </a:ext>
                </a:extLst>
              </p:cNvPr>
              <p:cNvPicPr/>
              <p:nvPr/>
            </p:nvPicPr>
            <p:blipFill>
              <a:blip r:embed="rId3"/>
              <a:stretch>
                <a:fillRect/>
              </a:stretch>
            </p:blipFill>
            <p:spPr>
              <a:xfrm>
                <a:off x="1146737" y="1084423"/>
                <a:ext cx="196560" cy="366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5351115B-C9B6-4B61-9B9B-512176CFC594}"/>
                  </a:ext>
                </a:extLst>
              </p14:cNvPr>
              <p14:cNvContentPartPr/>
              <p14:nvPr/>
            </p14:nvContentPartPr>
            <p14:xfrm>
              <a:off x="2882452" y="1296857"/>
              <a:ext cx="360" cy="360"/>
            </p14:xfrm>
          </p:contentPart>
        </mc:Choice>
        <mc:Fallback>
          <p:pic>
            <p:nvPicPr>
              <p:cNvPr id="5" name="Ink 4">
                <a:extLst>
                  <a:ext uri="{FF2B5EF4-FFF2-40B4-BE49-F238E27FC236}">
                    <a16:creationId xmlns:a16="http://schemas.microsoft.com/office/drawing/2014/main" id="{5351115B-C9B6-4B61-9B9B-512176CFC594}"/>
                  </a:ext>
                </a:extLst>
              </p:cNvPr>
              <p:cNvPicPr/>
              <p:nvPr/>
            </p:nvPicPr>
            <p:blipFill>
              <a:blip r:embed="rId5"/>
              <a:stretch>
                <a:fillRect/>
              </a:stretch>
            </p:blipFill>
            <p:spPr>
              <a:xfrm>
                <a:off x="2792452" y="1116857"/>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D72C5B9C-2C91-4F48-9CE3-EFBF47961EF7}"/>
                  </a:ext>
                </a:extLst>
              </p14:cNvPr>
              <p14:cNvContentPartPr/>
              <p14:nvPr/>
            </p14:nvContentPartPr>
            <p14:xfrm>
              <a:off x="5207537" y="1349743"/>
              <a:ext cx="360" cy="360"/>
            </p14:xfrm>
          </p:contentPart>
        </mc:Choice>
        <mc:Fallback>
          <p:pic>
            <p:nvPicPr>
              <p:cNvPr id="6" name="Ink 5">
                <a:extLst>
                  <a:ext uri="{FF2B5EF4-FFF2-40B4-BE49-F238E27FC236}">
                    <a16:creationId xmlns:a16="http://schemas.microsoft.com/office/drawing/2014/main" id="{D72C5B9C-2C91-4F48-9CE3-EFBF47961EF7}"/>
                  </a:ext>
                </a:extLst>
              </p:cNvPr>
              <p:cNvPicPr/>
              <p:nvPr/>
            </p:nvPicPr>
            <p:blipFill>
              <a:blip r:embed="rId5"/>
              <a:stretch>
                <a:fillRect/>
              </a:stretch>
            </p:blipFill>
            <p:spPr>
              <a:xfrm>
                <a:off x="5117897" y="1169743"/>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7E16CCC2-FBBB-4F4D-9B52-8673299EFB37}"/>
                  </a:ext>
                </a:extLst>
              </p14:cNvPr>
              <p14:cNvContentPartPr/>
              <p14:nvPr/>
            </p14:nvContentPartPr>
            <p14:xfrm>
              <a:off x="6592097" y="1340743"/>
              <a:ext cx="360" cy="360"/>
            </p14:xfrm>
          </p:contentPart>
        </mc:Choice>
        <mc:Fallback>
          <p:pic>
            <p:nvPicPr>
              <p:cNvPr id="7" name="Ink 6">
                <a:extLst>
                  <a:ext uri="{FF2B5EF4-FFF2-40B4-BE49-F238E27FC236}">
                    <a16:creationId xmlns:a16="http://schemas.microsoft.com/office/drawing/2014/main" id="{7E16CCC2-FBBB-4F4D-9B52-8673299EFB37}"/>
                  </a:ext>
                </a:extLst>
              </p:cNvPr>
              <p:cNvPicPr/>
              <p:nvPr/>
            </p:nvPicPr>
            <p:blipFill>
              <a:blip r:embed="rId5"/>
              <a:stretch>
                <a:fillRect/>
              </a:stretch>
            </p:blipFill>
            <p:spPr>
              <a:xfrm>
                <a:off x="6502097" y="1161103"/>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D9379C90-662F-4B2A-A6FC-87A098CC4FFA}"/>
                  </a:ext>
                </a:extLst>
              </p14:cNvPr>
              <p14:cNvContentPartPr/>
              <p14:nvPr/>
            </p14:nvContentPartPr>
            <p14:xfrm>
              <a:off x="2647115" y="1271263"/>
              <a:ext cx="360" cy="360"/>
            </p14:xfrm>
          </p:contentPart>
        </mc:Choice>
        <mc:Fallback>
          <p:pic>
            <p:nvPicPr>
              <p:cNvPr id="8" name="Ink 7">
                <a:extLst>
                  <a:ext uri="{FF2B5EF4-FFF2-40B4-BE49-F238E27FC236}">
                    <a16:creationId xmlns:a16="http://schemas.microsoft.com/office/drawing/2014/main" id="{D9379C90-662F-4B2A-A6FC-87A098CC4FFA}"/>
                  </a:ext>
                </a:extLst>
              </p:cNvPr>
              <p:cNvPicPr/>
              <p:nvPr/>
            </p:nvPicPr>
            <p:blipFill>
              <a:blip r:embed="rId5"/>
              <a:stretch>
                <a:fillRect/>
              </a:stretch>
            </p:blipFill>
            <p:spPr>
              <a:xfrm>
                <a:off x="2557115" y="1091623"/>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8EC4BE65-8204-44D4-9112-0A24AA54E0C5}"/>
                  </a:ext>
                </a:extLst>
              </p14:cNvPr>
              <p14:cNvContentPartPr/>
              <p14:nvPr/>
            </p14:nvContentPartPr>
            <p14:xfrm>
              <a:off x="5982617" y="1314823"/>
              <a:ext cx="360" cy="360"/>
            </p14:xfrm>
          </p:contentPart>
        </mc:Choice>
        <mc:Fallback>
          <p:pic>
            <p:nvPicPr>
              <p:cNvPr id="9" name="Ink 8">
                <a:extLst>
                  <a:ext uri="{FF2B5EF4-FFF2-40B4-BE49-F238E27FC236}">
                    <a16:creationId xmlns:a16="http://schemas.microsoft.com/office/drawing/2014/main" id="{8EC4BE65-8204-44D4-9112-0A24AA54E0C5}"/>
                  </a:ext>
                </a:extLst>
              </p:cNvPr>
              <p:cNvPicPr/>
              <p:nvPr/>
            </p:nvPicPr>
            <p:blipFill>
              <a:blip r:embed="rId10"/>
              <a:stretch>
                <a:fillRect/>
              </a:stretch>
            </p:blipFill>
            <p:spPr>
              <a:xfrm>
                <a:off x="5892617" y="1134823"/>
                <a:ext cx="180000" cy="360000"/>
              </a:xfrm>
              <a:prstGeom prst="rect">
                <a:avLst/>
              </a:prstGeom>
            </p:spPr>
          </p:pic>
        </mc:Fallback>
      </mc:AlternateContent>
    </p:spTree>
    <p:extLst>
      <p:ext uri="{BB962C8B-B14F-4D97-AF65-F5344CB8AC3E}">
        <p14:creationId xmlns:p14="http://schemas.microsoft.com/office/powerpoint/2010/main" val="45943875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{8797314A-E96A-4DAE-84A4-13C014E40DF6}tf33845126_win32</Template>
  <TotalTime>337</TotalTime>
  <Words>277</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Abadi</vt:lpstr>
      <vt:lpstr>Bookman Old Style</vt:lpstr>
      <vt:lpstr>Calibri</vt:lpstr>
      <vt:lpstr>Courier New</vt:lpstr>
      <vt:lpstr>Franklin Gothic Book</vt:lpstr>
      <vt:lpstr>Lato</vt:lpstr>
      <vt:lpstr>Mulish</vt:lpstr>
      <vt:lpstr>1_RetrospectVTI</vt:lpstr>
      <vt:lpstr>Scrum-Agile Option</vt:lpstr>
      <vt:lpstr>Roles: Product Owner</vt:lpstr>
      <vt:lpstr>Roles: Scrum Master</vt:lpstr>
      <vt:lpstr>Roles: Scrum Team</vt:lpstr>
      <vt:lpstr>Stages of the SDLC of Agile model</vt:lpstr>
      <vt:lpstr>Stages of the SDLC of Waterfall model</vt:lpstr>
      <vt:lpstr>7 Stages of the SDLC</vt:lpstr>
      <vt:lpstr>Agile vs Waterfall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Scrum-Agile Example</dc:title>
  <dc:creator>Albayati, Aws</dc:creator>
  <cp:lastModifiedBy>Albayati, Aws</cp:lastModifiedBy>
  <cp:revision>2</cp:revision>
  <dcterms:created xsi:type="dcterms:W3CDTF">2022-02-26T20:09:21Z</dcterms:created>
  <dcterms:modified xsi:type="dcterms:W3CDTF">2022-02-27T02:49:59Z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