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6FA6"/>
    <a:srgbClr val="332B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CB88-64B1-4076-8028-114D63A29DF6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262C-9BB8-4D89-A94F-2FD97C8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4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CB88-64B1-4076-8028-114D63A29DF6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262C-9BB8-4D89-A94F-2FD97C8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4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CB88-64B1-4076-8028-114D63A29DF6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262C-9BB8-4D89-A94F-2FD97C8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9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CB88-64B1-4076-8028-114D63A29DF6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262C-9BB8-4D89-A94F-2FD97C8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7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CB88-64B1-4076-8028-114D63A29DF6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262C-9BB8-4D89-A94F-2FD97C8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1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CB88-64B1-4076-8028-114D63A29DF6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262C-9BB8-4D89-A94F-2FD97C8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CB88-64B1-4076-8028-114D63A29DF6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262C-9BB8-4D89-A94F-2FD97C8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8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CB88-64B1-4076-8028-114D63A29DF6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262C-9BB8-4D89-A94F-2FD97C8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4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CB88-64B1-4076-8028-114D63A29DF6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262C-9BB8-4D89-A94F-2FD97C8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3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CB88-64B1-4076-8028-114D63A29DF6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262C-9BB8-4D89-A94F-2FD97C8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0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CB88-64B1-4076-8028-114D63A29DF6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262C-9BB8-4D89-A94F-2FD97C8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8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7CB88-64B1-4076-8028-114D63A29DF6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7262C-9BB8-4D89-A94F-2FD97C8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8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73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595" y="-10732"/>
            <a:ext cx="12192000" cy="6868732"/>
          </a:xfrm>
          <a:prstGeom prst="rect">
            <a:avLst/>
          </a:prstGeom>
          <a:solidFill>
            <a:schemeClr val="accent2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3219" y="295422"/>
            <a:ext cx="3629464" cy="3301929"/>
          </a:xfrm>
          <a:prstGeom prst="rect">
            <a:avLst/>
          </a:prstGeom>
          <a:solidFill>
            <a:srgbClr val="186FA6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3219" y="1389278"/>
            <a:ext cx="6554354" cy="1093194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096849" y="4525922"/>
            <a:ext cx="3832554" cy="2212503"/>
            <a:chOff x="218942" y="244783"/>
            <a:chExt cx="3931028" cy="2273333"/>
          </a:xfrm>
        </p:grpSpPr>
        <p:sp>
          <p:nvSpPr>
            <p:cNvPr id="5" name="Rectangle 4"/>
            <p:cNvSpPr/>
            <p:nvPr/>
          </p:nvSpPr>
          <p:spPr>
            <a:xfrm>
              <a:off x="218942" y="244783"/>
              <a:ext cx="3931028" cy="2273333"/>
            </a:xfrm>
            <a:prstGeom prst="rect">
              <a:avLst/>
            </a:prstGeom>
            <a:solidFill>
              <a:srgbClr val="332B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9629" y="1414688"/>
              <a:ext cx="3664965" cy="954107"/>
            </a:xfrm>
            <a:prstGeom prst="rect">
              <a:avLst/>
            </a:prstGeom>
            <a:solidFill>
              <a:schemeClr val="accent4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9296" y="1376970"/>
              <a:ext cx="372067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Prestige Elite Std" panose="02060509020206020304" pitchFamily="49" charset="0"/>
                </a:rPr>
                <a:t>Md</a:t>
              </a:r>
              <a:r>
                <a:rPr lang="en-US" sz="2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Prestige Elite Std" panose="02060509020206020304" pitchFamily="49" charset="0"/>
                </a:rPr>
                <a:t> Awsaf Alam </a:t>
              </a:r>
            </a:p>
            <a:p>
              <a:r>
                <a:rPr lang="en-US" sz="2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Prestige Elite Std" panose="02060509020206020304" pitchFamily="49" charset="0"/>
                </a:rPr>
                <a:t>(1505114)</a:t>
              </a:r>
              <a:endPara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Prestige Elite Std" panose="020605090202060203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1973" y="333822"/>
              <a:ext cx="3664965" cy="954107"/>
            </a:xfrm>
            <a:prstGeom prst="rect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9296" y="333823"/>
              <a:ext cx="372067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Prestige Elite Std" panose="02060509020206020304" pitchFamily="49" charset="0"/>
                </a:rPr>
                <a:t>Ahmed </a:t>
              </a:r>
              <a:r>
                <a:rPr lang="en-US" sz="2800" dirty="0" err="1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Prestige Elite Std" panose="02060509020206020304" pitchFamily="49" charset="0"/>
                </a:rPr>
                <a:t>Nafis</a:t>
              </a:r>
              <a:r>
                <a:rPr lang="en-US" sz="2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Prestige Elite Std" panose="02060509020206020304" pitchFamily="49" charset="0"/>
                </a:rPr>
                <a:t> </a:t>
              </a:r>
              <a:r>
                <a:rPr lang="en-US" sz="2800" dirty="0" err="1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Prestige Elite Std" panose="02060509020206020304" pitchFamily="49" charset="0"/>
                </a:rPr>
                <a:t>Fuad</a:t>
              </a:r>
              <a:endPara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Prestige Elite Std" panose="02060509020206020304" pitchFamily="49" charset="0"/>
              </a:endParaRPr>
            </a:p>
            <a:p>
              <a:r>
                <a:rPr lang="en-US" sz="2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Prestige Elite Std" panose="02060509020206020304" pitchFamily="49" charset="0"/>
                </a:rPr>
                <a:t>(1505113)</a:t>
              </a:r>
              <a:endPara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Prestige Elite Std" panose="02060509020206020304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53219" y="295422"/>
            <a:ext cx="65543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FF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AIRLINE </a:t>
            </a:r>
            <a:r>
              <a:rPr lang="en-US" sz="7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MANAGEMENT </a:t>
            </a:r>
            <a:r>
              <a:rPr lang="en-US" sz="7200" dirty="0" smtClean="0">
                <a:solidFill>
                  <a:schemeClr val="bg1">
                    <a:lumMod val="9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SYSTEM</a:t>
            </a:r>
            <a:endParaRPr lang="en-US" sz="7200" dirty="0">
              <a:solidFill>
                <a:schemeClr val="bg1">
                  <a:lumMod val="9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094563" y="3108960"/>
            <a:ext cx="4228987" cy="1334026"/>
            <a:chOff x="218942" y="1147413"/>
            <a:chExt cx="4337648" cy="1370703"/>
          </a:xfrm>
        </p:grpSpPr>
        <p:sp>
          <p:nvSpPr>
            <p:cNvPr id="16" name="Rectangle 15"/>
            <p:cNvSpPr/>
            <p:nvPr/>
          </p:nvSpPr>
          <p:spPr>
            <a:xfrm>
              <a:off x="218942" y="1147413"/>
              <a:ext cx="3931028" cy="1370703"/>
            </a:xfrm>
            <a:prstGeom prst="rect">
              <a:avLst/>
            </a:prstGeom>
            <a:solidFill>
              <a:srgbClr val="332B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4021" y="1766768"/>
              <a:ext cx="3664965" cy="61332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4837" y="1822583"/>
              <a:ext cx="3720673" cy="537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stige Elite Std" panose="02060509020206020304" pitchFamily="49" charset="0"/>
                </a:rPr>
                <a:t>Adiba</a:t>
              </a:r>
              <a:r>
                <a:rPr lang="en-US" sz="2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stige Elite Std" panose="02060509020206020304" pitchFamily="49" charset="0"/>
                </a:rPr>
                <a:t> </a:t>
              </a:r>
              <a:r>
                <a:rPr lang="en-US" sz="2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stige Elite Std" panose="02060509020206020304" pitchFamily="49" charset="0"/>
                </a:rPr>
                <a:t>Sanjana</a:t>
              </a:r>
              <a:endPara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Prestige Elite Std" panose="020605090202060203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5917" y="1240458"/>
              <a:ext cx="3720673" cy="537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Adobe Fan Heiti Std B" panose="020B0700000000000000" pitchFamily="34" charset="-128"/>
                  <a:ea typeface="Adobe Fan Heiti Std B" panose="020B0700000000000000" pitchFamily="34" charset="-128"/>
                </a:rPr>
                <a:t>Supervised BY:</a:t>
              </a:r>
              <a:endParaRPr lang="en-US" sz="28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81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09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304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383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20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Adobe Fan Heiti Std B</vt:lpstr>
      <vt:lpstr>Arial</vt:lpstr>
      <vt:lpstr>Calibri</vt:lpstr>
      <vt:lpstr>Calibri Light</vt:lpstr>
      <vt:lpstr>Prestige Elite Std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awsaf alam</dc:creator>
  <cp:lastModifiedBy>awsaf alam</cp:lastModifiedBy>
  <cp:revision>4</cp:revision>
  <dcterms:created xsi:type="dcterms:W3CDTF">2017-10-22T18:27:46Z</dcterms:created>
  <dcterms:modified xsi:type="dcterms:W3CDTF">2017-10-22T19:04:04Z</dcterms:modified>
</cp:coreProperties>
</file>