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7108-5ECE-4E76-B56C-B3CDB9BBB825}" type="datetimeFigureOut">
              <a:rPr lang="en-US" smtClean="0"/>
              <a:t>25-Oct-17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FA05-EE12-4AE2-8197-27DF6E7C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7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7108-5ECE-4E76-B56C-B3CDB9BBB825}" type="datetimeFigureOut">
              <a:rPr lang="en-US" smtClean="0"/>
              <a:t>25-Oct-17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FA05-EE12-4AE2-8197-27DF6E7C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7108-5ECE-4E76-B56C-B3CDB9BBB825}" type="datetimeFigureOut">
              <a:rPr lang="en-US" smtClean="0"/>
              <a:t>25-Oct-17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FA05-EE12-4AE2-8197-27DF6E7C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8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7108-5ECE-4E76-B56C-B3CDB9BBB825}" type="datetimeFigureOut">
              <a:rPr lang="en-US" smtClean="0"/>
              <a:t>25-Oct-17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FA05-EE12-4AE2-8197-27DF6E7C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7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7108-5ECE-4E76-B56C-B3CDB9BBB825}" type="datetimeFigureOut">
              <a:rPr lang="en-US" smtClean="0"/>
              <a:t>25-Oct-17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FA05-EE12-4AE2-8197-27DF6E7C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6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7108-5ECE-4E76-B56C-B3CDB9BBB825}" type="datetimeFigureOut">
              <a:rPr lang="en-US" smtClean="0"/>
              <a:t>25-Oct-17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FA05-EE12-4AE2-8197-27DF6E7C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7108-5ECE-4E76-B56C-B3CDB9BBB825}" type="datetimeFigureOut">
              <a:rPr lang="en-US" smtClean="0"/>
              <a:t>25-Oct-17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FA05-EE12-4AE2-8197-27DF6E7C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4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7108-5ECE-4E76-B56C-B3CDB9BBB825}" type="datetimeFigureOut">
              <a:rPr lang="en-US" smtClean="0"/>
              <a:t>25-Oct-17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FA05-EE12-4AE2-8197-27DF6E7C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8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7108-5ECE-4E76-B56C-B3CDB9BBB825}" type="datetimeFigureOut">
              <a:rPr lang="en-US" smtClean="0"/>
              <a:t>25-Oct-17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FA05-EE12-4AE2-8197-27DF6E7C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7108-5ECE-4E76-B56C-B3CDB9BBB825}" type="datetimeFigureOut">
              <a:rPr lang="en-US" smtClean="0"/>
              <a:t>25-Oct-17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FA05-EE12-4AE2-8197-27DF6E7C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6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7108-5ECE-4E76-B56C-B3CDB9BBB825}" type="datetimeFigureOut">
              <a:rPr lang="en-US" smtClean="0"/>
              <a:t>25-Oct-17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AFA05-EE12-4AE2-8197-27DF6E7C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9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C7108-5ECE-4E76-B56C-B3CDB9BBB825}" type="datetimeFigureOut">
              <a:rPr lang="en-US" smtClean="0"/>
              <a:t>25-Oct-17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AFA05-EE12-4AE2-8197-27DF6E7C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789" y="2045383"/>
            <a:ext cx="3309870" cy="266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0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956" y="1228010"/>
            <a:ext cx="11492648" cy="612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37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475" y="1858169"/>
            <a:ext cx="8401050" cy="428625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5266"/>
            <a:ext cx="12406370" cy="631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80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468" y="575401"/>
            <a:ext cx="12379505" cy="628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55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066" y="386039"/>
            <a:ext cx="13441472" cy="671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42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030" y="1339402"/>
            <a:ext cx="11597482" cy="638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48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88642" y="365125"/>
            <a:ext cx="12833891" cy="646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47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944" y="1027906"/>
            <a:ext cx="12303419" cy="667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05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0994" y="61418"/>
            <a:ext cx="12222994" cy="679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93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652" y="1282494"/>
            <a:ext cx="9344696" cy="69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66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67426" y="185446"/>
            <a:ext cx="11740167" cy="697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1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7" y="2314574"/>
            <a:ext cx="7125438" cy="363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35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718" y="802014"/>
            <a:ext cx="9890572" cy="721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11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6543" y="489397"/>
            <a:ext cx="12283182" cy="636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77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6232" y="1683537"/>
            <a:ext cx="8036416" cy="615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52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72" y="502276"/>
            <a:ext cx="11860056" cy="603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7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795" y="1825625"/>
            <a:ext cx="8255696" cy="479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03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2277" y="476518"/>
            <a:ext cx="12239293" cy="638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71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126" y="1287887"/>
            <a:ext cx="8179656" cy="700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60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87500" y="592429"/>
            <a:ext cx="12237832" cy="60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96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018" y="1300766"/>
            <a:ext cx="9048454" cy="623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6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636" y="2614410"/>
            <a:ext cx="7834122" cy="118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7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685" y="2055051"/>
            <a:ext cx="6671256" cy="412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0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540" y="1690688"/>
            <a:ext cx="10655508" cy="529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8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511" y="1519707"/>
            <a:ext cx="10923217" cy="623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8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026" y="2099257"/>
            <a:ext cx="11777627" cy="597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39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663" y="1545465"/>
            <a:ext cx="10453839" cy="677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61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43816"/>
            <a:ext cx="12698000" cy="638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8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0</Words>
  <Application>Microsoft Office PowerPoint</Application>
  <PresentationFormat>Widescreen</PresentationFormat>
  <Paragraphs>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Nafis Fuad</dc:creator>
  <cp:lastModifiedBy>Ahmed Nafis Fuad</cp:lastModifiedBy>
  <cp:revision>10</cp:revision>
  <dcterms:created xsi:type="dcterms:W3CDTF">2017-10-24T20:05:34Z</dcterms:created>
  <dcterms:modified xsi:type="dcterms:W3CDTF">2017-10-24T21:53:46Z</dcterms:modified>
</cp:coreProperties>
</file>