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1" r:id="rId5"/>
    <p:sldId id="292" r:id="rId6"/>
    <p:sldId id="293" r:id="rId7"/>
    <p:sldId id="294" r:id="rId8"/>
    <p:sldId id="295" r:id="rId9"/>
    <p:sldId id="290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03B"/>
    <a:srgbClr val="186FA6"/>
    <a:srgbClr val="0C67FF"/>
    <a:srgbClr val="07A6A8"/>
    <a:srgbClr val="23426F"/>
    <a:srgbClr val="F1F1F1"/>
    <a:srgbClr val="33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3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95" y="-10732"/>
            <a:ext cx="12192000" cy="6868732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3219" y="295422"/>
            <a:ext cx="3629464" cy="3301929"/>
          </a:xfrm>
          <a:prstGeom prst="rect">
            <a:avLst/>
          </a:prstGeom>
          <a:solidFill>
            <a:srgbClr val="186FA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3219" y="1389278"/>
            <a:ext cx="6554354" cy="109319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96849" y="4525922"/>
            <a:ext cx="3832554" cy="2212503"/>
            <a:chOff x="218942" y="244783"/>
            <a:chExt cx="3931028" cy="2273333"/>
          </a:xfrm>
        </p:grpSpPr>
        <p:sp>
          <p:nvSpPr>
            <p:cNvPr id="5" name="Rectangle 4"/>
            <p:cNvSpPr/>
            <p:nvPr/>
          </p:nvSpPr>
          <p:spPr>
            <a:xfrm>
              <a:off x="218942" y="244783"/>
              <a:ext cx="3931028" cy="2273333"/>
            </a:xfrm>
            <a:prstGeom prst="rect">
              <a:avLst/>
            </a:prstGeom>
            <a:solidFill>
              <a:srgbClr val="332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629" y="1414688"/>
              <a:ext cx="3664965" cy="954107"/>
            </a:xfrm>
            <a:prstGeom prst="rect">
              <a:avLst/>
            </a:prstGeom>
            <a:solidFill>
              <a:schemeClr val="accent4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9296" y="1376970"/>
              <a:ext cx="3720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Md</a:t>
              </a:r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 Awsaf Alam </a:t>
              </a:r>
            </a:p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(1505114)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1973" y="333822"/>
              <a:ext cx="3664965" cy="954107"/>
            </a:xfrm>
            <a:prstGeom prst="rect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296" y="333823"/>
              <a:ext cx="3720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Ahmed </a:t>
              </a:r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Nafis</a:t>
              </a:r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 </a:t>
              </a:r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Fuad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(1505113)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3219" y="295422"/>
            <a:ext cx="6554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AIRLINE 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MANAGEMENT </a:t>
            </a:r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SYSTEM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94563" y="3108960"/>
            <a:ext cx="4228987" cy="1334026"/>
            <a:chOff x="218942" y="1147413"/>
            <a:chExt cx="4337648" cy="1370703"/>
          </a:xfrm>
        </p:grpSpPr>
        <p:sp>
          <p:nvSpPr>
            <p:cNvPr id="16" name="Rectangle 15"/>
            <p:cNvSpPr/>
            <p:nvPr/>
          </p:nvSpPr>
          <p:spPr>
            <a:xfrm>
              <a:off x="218942" y="1147413"/>
              <a:ext cx="3931028" cy="1370703"/>
            </a:xfrm>
            <a:prstGeom prst="rect">
              <a:avLst/>
            </a:prstGeom>
            <a:solidFill>
              <a:srgbClr val="332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4021" y="1766768"/>
              <a:ext cx="3664965" cy="6133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837" y="1822583"/>
              <a:ext cx="3720673" cy="53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Abida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Sanjana</a:t>
              </a:r>
              <a:endPara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5917" y="1240458"/>
              <a:ext cx="3720673" cy="53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Supervised BY:</a:t>
              </a:r>
              <a:endParaRPr lang="en-US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rgbClr val="0A87D4"/>
            </a:gs>
            <a:gs pos="0">
              <a:srgbClr val="0C67FF"/>
            </a:gs>
            <a:gs pos="100000">
              <a:srgbClr val="186FA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90" r="2268" b="3313"/>
          <a:stretch/>
        </p:blipFill>
        <p:spPr>
          <a:xfrm>
            <a:off x="336197" y="1801504"/>
            <a:ext cx="7494725" cy="425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7607" y="0"/>
            <a:ext cx="533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Ticket Booking </a:t>
            </a:r>
            <a:endParaRPr lang="en-US" sz="4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426F"/>
            </a:gs>
            <a:gs pos="100000">
              <a:srgbClr val="07A6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9237" y="107520"/>
            <a:ext cx="357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Sample Queries</a:t>
            </a:r>
            <a:endParaRPr lang="en-US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133341"/>
            <a:ext cx="10187189" cy="261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Show all schedules from Dhaka to Kolkata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Find the seat number of John in Flight number 1317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Display all the passengers  on Flight number 1897 and their seats</a:t>
            </a: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7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426F"/>
            </a:gs>
            <a:gs pos="100000">
              <a:srgbClr val="07A6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9220" y="2464354"/>
            <a:ext cx="7843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Any Questions?</a:t>
            </a:r>
            <a:endParaRPr lang="en-US" sz="8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426F"/>
            </a:gs>
            <a:gs pos="100000">
              <a:srgbClr val="07A6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4923" y="515351"/>
            <a:ext cx="5331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Modules</a:t>
            </a:r>
            <a:endParaRPr lang="en-US" sz="6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9883" y="2077287"/>
            <a:ext cx="11816862" cy="3970314"/>
            <a:chOff x="424607" y="516465"/>
            <a:chExt cx="3720673" cy="2503256"/>
          </a:xfrm>
        </p:grpSpPr>
        <p:sp>
          <p:nvSpPr>
            <p:cNvPr id="8" name="TextBox 7"/>
            <p:cNvSpPr txBox="1"/>
            <p:nvPr/>
          </p:nvSpPr>
          <p:spPr>
            <a:xfrm>
              <a:off x="424607" y="1350884"/>
              <a:ext cx="3720673" cy="8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2. Schedule Management</a:t>
              </a:r>
            </a:p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	-For Flight crew and other 	employees</a:t>
              </a:r>
              <a:endParaRPr lang="en-US" sz="4000" b="1" spc="-3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607" y="516465"/>
              <a:ext cx="3519704" cy="8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1. Ticket Booking System</a:t>
              </a:r>
            </a:p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	-For Passengers</a:t>
              </a:r>
              <a:endParaRPr lang="en-US" sz="4000" b="1" spc="-3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4607" y="2185302"/>
              <a:ext cx="3720673" cy="8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3. Sales Report &amp; Aircraft maintenance</a:t>
              </a:r>
            </a:p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	-For Manager</a:t>
              </a:r>
              <a:endParaRPr lang="en-US" sz="4000" b="1" spc="-3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761" r="2742" b="1687"/>
          <a:stretch/>
        </p:blipFill>
        <p:spPr>
          <a:xfrm>
            <a:off x="5540991" y="868392"/>
            <a:ext cx="6359855" cy="57578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94979" y="204717"/>
            <a:ext cx="225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Sample GUI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70042" y="1364776"/>
            <a:ext cx="68239" cy="3193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6168788" y="1746914"/>
            <a:ext cx="4271749" cy="2951893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1575"/>
          <a:stretch/>
        </p:blipFill>
        <p:spPr>
          <a:xfrm>
            <a:off x="233079" y="2597552"/>
            <a:ext cx="4994014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9" y="327645"/>
            <a:ext cx="8809218" cy="6240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3532" y="965915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65" y="1270162"/>
            <a:ext cx="954439" cy="3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" y="862884"/>
            <a:ext cx="11634114" cy="5357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89" y="1608090"/>
            <a:ext cx="843532" cy="3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34" y="277607"/>
            <a:ext cx="6928833" cy="62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3" y="244014"/>
            <a:ext cx="11644851" cy="63733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13" y="925703"/>
            <a:ext cx="684307" cy="2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3380" r="30344" b="53240"/>
          <a:stretch/>
        </p:blipFill>
        <p:spPr>
          <a:xfrm>
            <a:off x="599454" y="121636"/>
            <a:ext cx="10759712" cy="6575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08" y="666394"/>
            <a:ext cx="633635" cy="2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4" t="5592" r="20523" b="11461"/>
          <a:stretch/>
        </p:blipFill>
        <p:spPr>
          <a:xfrm>
            <a:off x="1662475" y="68983"/>
            <a:ext cx="9393605" cy="6789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75" y="398097"/>
            <a:ext cx="534641" cy="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Fan Heiti Std B</vt:lpstr>
      <vt:lpstr>Adobe Gothic Std B</vt:lpstr>
      <vt:lpstr>Arial</vt:lpstr>
      <vt:lpstr>Britannic Bold</vt:lpstr>
      <vt:lpstr>Calibri</vt:lpstr>
      <vt:lpstr>Calibri Light</vt:lpstr>
      <vt:lpstr>Prestige Elite Std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awsaf alam</dc:creator>
  <cp:lastModifiedBy>awsaf alam</cp:lastModifiedBy>
  <cp:revision>26</cp:revision>
  <dcterms:created xsi:type="dcterms:W3CDTF">2017-10-22T18:27:46Z</dcterms:created>
  <dcterms:modified xsi:type="dcterms:W3CDTF">2017-10-25T06:01:38Z</dcterms:modified>
</cp:coreProperties>
</file>