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83" r:id="rId2"/>
    <p:sldId id="282" r:id="rId3"/>
    <p:sldId id="292" r:id="rId4"/>
    <p:sldId id="285" r:id="rId5"/>
    <p:sldId id="286" r:id="rId6"/>
    <p:sldId id="291" r:id="rId7"/>
    <p:sldId id="289" r:id="rId8"/>
    <p:sldId id="287" r:id="rId9"/>
    <p:sldId id="290" r:id="rId10"/>
    <p:sldId id="278" r:id="rId11"/>
    <p:sldId id="279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3A46D-791B-4549-A316-AABA326AC660}">
  <a:tblStyle styleId="{47C3A46D-791B-4549-A316-AABA326AC6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8121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9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2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00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206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65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01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33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82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55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0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7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3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1158682" y="1328840"/>
            <a:ext cx="4358677" cy="71494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4800" dirty="0" smtClean="0">
                <a:solidFill>
                  <a:srgbClr val="FF9800"/>
                </a:solidFill>
              </a:rPr>
              <a:t>CSE 216</a:t>
            </a:r>
            <a:r>
              <a:rPr lang="en" sz="4800" dirty="0">
                <a:solidFill>
                  <a:srgbClr val="FF9800"/>
                </a:solidFill>
              </a:rPr>
              <a:t/>
            </a:r>
            <a:br>
              <a:rPr lang="en" sz="4800" dirty="0">
                <a:solidFill>
                  <a:srgbClr val="FF9800"/>
                </a:solidFill>
              </a:rPr>
            </a:br>
            <a:r>
              <a:rPr lang="en" sz="4800" dirty="0">
                <a:solidFill>
                  <a:srgbClr val="FF9800"/>
                </a:solidFill>
              </a:rPr>
              <a:t>E-commerce site</a:t>
            </a:r>
            <a:br>
              <a:rPr lang="en" sz="4800" dirty="0">
                <a:solidFill>
                  <a:srgbClr val="FF9800"/>
                </a:solidFill>
              </a:rPr>
            </a:br>
            <a:endParaRPr lang="en" sz="48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269385" y="3269325"/>
            <a:ext cx="7597638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Prepared By: Farhan Tanvir Utshaw (1505105)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             </a:t>
            </a:r>
            <a:r>
              <a:rPr lang="en" dirty="0"/>
              <a:t>	 </a:t>
            </a:r>
            <a:r>
              <a:rPr lang="en" dirty="0" smtClean="0"/>
              <a:t>        </a:t>
            </a:r>
            <a:r>
              <a:rPr lang="en-US" dirty="0" err="1" smtClean="0">
                <a:solidFill>
                  <a:schemeClr val="tx1"/>
                </a:solidFill>
              </a:rPr>
              <a:t>Masfiqur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ahaman</a:t>
            </a:r>
            <a:r>
              <a:rPr lang="en-US" dirty="0" smtClean="0">
                <a:solidFill>
                  <a:schemeClr val="tx1"/>
                </a:solidFill>
              </a:rPr>
              <a:t> (1505111)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Project Supervisor: </a:t>
            </a:r>
            <a:r>
              <a:rPr lang="en-US" dirty="0" err="1">
                <a:solidFill>
                  <a:schemeClr val="tx1"/>
                </a:solidFill>
              </a:rPr>
              <a:t>Abida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Sanjana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      Lecturer</a:t>
            </a:r>
            <a:r>
              <a:rPr lang="en-US" dirty="0">
                <a:solidFill>
                  <a:schemeClr val="tx1"/>
                </a:solidFill>
              </a:rPr>
              <a:t>, Department of CSE,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BUET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2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131408" y="249980"/>
            <a:ext cx="6353849" cy="45917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2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42" y="467068"/>
            <a:ext cx="5900963" cy="3479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800"/>
                </a:solidFill>
              </a:rPr>
              <a:t>MANY THANKS</a:t>
            </a:r>
            <a:r>
              <a:rPr lang="en" sz="6000" dirty="0">
                <a:solidFill>
                  <a:srgbClr val="FF9800"/>
                </a:solidFill>
              </a:rPr>
              <a:t>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Verification of Email on Sign Up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1" y="0"/>
            <a:ext cx="85080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Verification of Email on Sign Up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0" y="0"/>
            <a:ext cx="75042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Verification of Email on Sign Up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92" y="0"/>
            <a:ext cx="65540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Verification of Email on Sign Up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4" y="0"/>
            <a:ext cx="73104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Verification of Email on Sign Up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78" y="0"/>
            <a:ext cx="68830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Verification of Email on Sign Up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55"/>
            <a:ext cx="9144000" cy="27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Verification of Email on Sign Up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0"/>
            <a:ext cx="69057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69</Words>
  <Application>Microsoft Office PowerPoint</Application>
  <PresentationFormat>On-screen Show (16:9)</PresentationFormat>
  <Paragraphs>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Arvo</vt:lpstr>
      <vt:lpstr>Roboto Condensed Light</vt:lpstr>
      <vt:lpstr>Roboto Condensed</vt:lpstr>
      <vt:lpstr>Arial</vt:lpstr>
      <vt:lpstr>Salerio template</vt:lpstr>
      <vt:lpstr>CSE 216 E-commerce site </vt:lpstr>
      <vt:lpstr>PowerPoint Presentation</vt:lpstr>
      <vt:lpstr>Verification of Email on Sign Up</vt:lpstr>
      <vt:lpstr>Verification of Email on Sign Up</vt:lpstr>
      <vt:lpstr>Verification of Email on Sign Up</vt:lpstr>
      <vt:lpstr>Verification of Email on Sign Up</vt:lpstr>
      <vt:lpstr>Verification of Email on Sign Up</vt:lpstr>
      <vt:lpstr>Verification of Email on Sign Up</vt:lpstr>
      <vt:lpstr>Verification of Email on Sign Up</vt:lpstr>
      <vt:lpstr>PowerPoint Presentation</vt:lpstr>
      <vt:lpstr>MANY 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Utshaw</dc:creator>
  <cp:lastModifiedBy>Farhan Utshaw</cp:lastModifiedBy>
  <cp:revision>11</cp:revision>
  <dcterms:modified xsi:type="dcterms:W3CDTF">2017-11-12T07:13:18Z</dcterms:modified>
</cp:coreProperties>
</file>