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83" r:id="rId2"/>
    <p:sldId id="282" r:id="rId3"/>
    <p:sldId id="278" r:id="rId4"/>
    <p:sldId id="280" r:id="rId5"/>
    <p:sldId id="281" r:id="rId6"/>
    <p:sldId id="279" r:id="rId7"/>
  </p:sldIdLst>
  <p:sldSz cx="9144000" cy="5143500" type="screen16x9"/>
  <p:notesSz cx="6858000" cy="9144000"/>
  <p:embeddedFontLst>
    <p:embeddedFont>
      <p:font typeface="Roboto Condensed" panose="020B0604020202020204" charset="0"/>
      <p:regular r:id="rId9"/>
      <p:bold r:id="rId10"/>
      <p:italic r:id="rId11"/>
      <p:boldItalic r:id="rId12"/>
    </p:embeddedFont>
    <p:embeddedFont>
      <p:font typeface="Roboto Condensed Light" panose="020B0604020202020204" charset="0"/>
      <p:regular r:id="rId13"/>
      <p:bold r:id="rId14"/>
      <p:italic r:id="rId15"/>
      <p:boldItalic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3A46D-791B-4549-A316-AABA326AC660}">
  <a:tblStyle styleId="{47C3A46D-791B-4549-A316-AABA326AC6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121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9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20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2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71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7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00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3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1158682" y="1328840"/>
            <a:ext cx="4358677" cy="71494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4800" dirty="0" smtClean="0">
                <a:solidFill>
                  <a:srgbClr val="FF9800"/>
                </a:solidFill>
              </a:rPr>
              <a:t>CSE 216</a:t>
            </a:r>
            <a:r>
              <a:rPr lang="en" sz="4800" dirty="0">
                <a:solidFill>
                  <a:srgbClr val="FF9800"/>
                </a:solidFill>
              </a:rPr>
              <a:t/>
            </a:r>
            <a:br>
              <a:rPr lang="en" sz="4800" dirty="0">
                <a:solidFill>
                  <a:srgbClr val="FF9800"/>
                </a:solidFill>
              </a:rPr>
            </a:br>
            <a:r>
              <a:rPr lang="en" sz="4800" dirty="0">
                <a:solidFill>
                  <a:srgbClr val="FF9800"/>
                </a:solidFill>
              </a:rPr>
              <a:t>E-commerce site</a:t>
            </a:r>
            <a:br>
              <a:rPr lang="en" sz="4800" dirty="0">
                <a:solidFill>
                  <a:srgbClr val="FF9800"/>
                </a:solidFill>
              </a:rPr>
            </a:br>
            <a:endParaRPr lang="en" sz="48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269385" y="3269325"/>
            <a:ext cx="7597638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Prepared By: Farhan Tanvir Utshaw (1505105)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            </a:t>
            </a:r>
            <a:r>
              <a:rPr lang="en" dirty="0"/>
              <a:t>	 </a:t>
            </a:r>
            <a:r>
              <a:rPr lang="en" dirty="0" smtClean="0"/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Masfiqur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ahaman</a:t>
            </a:r>
            <a:r>
              <a:rPr lang="en-US" dirty="0" smtClean="0">
                <a:solidFill>
                  <a:schemeClr val="tx1"/>
                </a:solidFill>
              </a:rPr>
              <a:t> (1505111)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Project Supervisor: </a:t>
            </a:r>
            <a:r>
              <a:rPr lang="en-US" dirty="0" err="1">
                <a:solidFill>
                  <a:schemeClr val="tx1"/>
                </a:solidFill>
              </a:rPr>
              <a:t>Abida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Sanjana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    Lecturer</a:t>
            </a:r>
            <a:r>
              <a:rPr lang="en-US" dirty="0">
                <a:solidFill>
                  <a:schemeClr val="tx1"/>
                </a:solidFill>
              </a:rPr>
              <a:t>, Department of CSE,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BUET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ED D</a:t>
            </a:r>
            <a:r>
              <a:rPr lang="en-US" dirty="0" err="1" smtClean="0"/>
              <a:t>i</a:t>
            </a:r>
            <a:r>
              <a:rPr lang="en" dirty="0" smtClean="0"/>
              <a:t>agram – Full Page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131408" y="249980"/>
            <a:ext cx="6353849" cy="45917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2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42" y="467068"/>
            <a:ext cx="5900963" cy="3479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Verification of Email on Sign Up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33" y="1432470"/>
            <a:ext cx="4579126" cy="29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Admin can block, unblock, delete customers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7" y="1545313"/>
            <a:ext cx="7361249" cy="30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Office PowerPoint</Application>
  <PresentationFormat>On-screen Show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Roboto Condensed Light</vt:lpstr>
      <vt:lpstr>Arvo</vt:lpstr>
      <vt:lpstr>Salerio template</vt:lpstr>
      <vt:lpstr>CSE 216 E-commerce site </vt:lpstr>
      <vt:lpstr>ED Diagram – Full Page</vt:lpstr>
      <vt:lpstr>PowerPoint Presentation</vt:lpstr>
      <vt:lpstr>Verification of Email on Sign Up</vt:lpstr>
      <vt:lpstr>Admin can block, unblock, delete customers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Farhan Utshaw</cp:lastModifiedBy>
  <cp:revision>6</cp:revision>
  <dcterms:modified xsi:type="dcterms:W3CDTF">2017-11-11T04:30:00Z</dcterms:modified>
</cp:coreProperties>
</file>