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BCB1-7953-446D-A21F-1201C7EC054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1FB0-CE91-4E60-ADA9-150AE926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1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2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1544910" y="1771787"/>
            <a:ext cx="5811569" cy="953261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lvl="0"/>
            <a:r>
              <a:rPr lang="en" sz="6400" dirty="0">
                <a:solidFill>
                  <a:srgbClr val="FF9800"/>
                </a:solidFill>
              </a:rPr>
              <a:t>CSE 216</a:t>
            </a:r>
            <a:br>
              <a:rPr lang="en" sz="6400" dirty="0">
                <a:solidFill>
                  <a:srgbClr val="FF9800"/>
                </a:solidFill>
              </a:rPr>
            </a:br>
            <a:r>
              <a:rPr lang="en" sz="6400" dirty="0">
                <a:solidFill>
                  <a:srgbClr val="FF9800"/>
                </a:solidFill>
              </a:rPr>
              <a:t>E-commerce site</a:t>
            </a:r>
            <a:br>
              <a:rPr lang="en" sz="6400" dirty="0">
                <a:solidFill>
                  <a:srgbClr val="FF9800"/>
                </a:solidFill>
              </a:rPr>
            </a:br>
            <a:endParaRPr lang="en" sz="64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359180" y="4359100"/>
            <a:ext cx="10130184" cy="1046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Prepared By: Farhan Tanvir Utshaw (1505105)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             </a:t>
            </a:r>
            <a:r>
              <a:rPr lang="en" dirty="0"/>
              <a:t>	 </a:t>
            </a:r>
            <a:r>
              <a:rPr lang="en" dirty="0" smtClean="0"/>
              <a:t>        </a:t>
            </a:r>
            <a:r>
              <a:rPr lang="en-US" dirty="0" err="1" smtClean="0">
                <a:solidFill>
                  <a:schemeClr val="tx1"/>
                </a:solidFill>
              </a:rPr>
              <a:t>Masfiqur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ahaman</a:t>
            </a:r>
            <a:r>
              <a:rPr lang="en-US" dirty="0" smtClean="0">
                <a:solidFill>
                  <a:schemeClr val="tx1"/>
                </a:solidFill>
              </a:rPr>
              <a:t> (1505111)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Project Supervisor: </a:t>
            </a:r>
            <a:r>
              <a:rPr lang="en-US" dirty="0" err="1">
                <a:solidFill>
                  <a:schemeClr val="tx1"/>
                </a:solidFill>
              </a:rPr>
              <a:t>Abida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Sanjana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       Lecturer</a:t>
            </a:r>
            <a:r>
              <a:rPr lang="en-US" dirty="0">
                <a:solidFill>
                  <a:schemeClr val="tx1"/>
                </a:solidFill>
              </a:rPr>
              <a:t>, Department of CSE,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BUET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8909976" y="505117"/>
            <a:ext cx="2118185" cy="2118207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8785669" y="2899330"/>
            <a:ext cx="870836" cy="870845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8" name="Shape 258"/>
          <p:cNvSpPr/>
          <p:nvPr/>
        </p:nvSpPr>
        <p:spPr>
          <a:xfrm>
            <a:off x="8403632" y="994144"/>
            <a:ext cx="331115" cy="3161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Shape 259"/>
          <p:cNvSpPr/>
          <p:nvPr/>
        </p:nvSpPr>
        <p:spPr>
          <a:xfrm rot="2697322">
            <a:off x="10585441" y="2612637"/>
            <a:ext cx="502615" cy="47991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Shape 260"/>
          <p:cNvSpPr/>
          <p:nvPr/>
        </p:nvSpPr>
        <p:spPr>
          <a:xfrm>
            <a:off x="10983056" y="2338675"/>
            <a:ext cx="201296" cy="19230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Shape 261"/>
          <p:cNvSpPr/>
          <p:nvPr/>
        </p:nvSpPr>
        <p:spPr>
          <a:xfrm rot="1280149">
            <a:off x="8174254" y="1947728"/>
            <a:ext cx="201300" cy="19227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54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1" y="1524000"/>
            <a:ext cx="12205179" cy="3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841878" y="333308"/>
            <a:ext cx="8471799" cy="612231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385367" y="1383295"/>
            <a:ext cx="5216400" cy="333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/>
              <a:t>2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78" y="642551"/>
            <a:ext cx="7769197" cy="46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03"/>
          <p:cNvSpPr txBox="1">
            <a:spLocks/>
          </p:cNvSpPr>
          <p:nvPr/>
        </p:nvSpPr>
        <p:spPr>
          <a:xfrm>
            <a:off x="1675487" y="1628533"/>
            <a:ext cx="8791600" cy="1546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8000" smtClean="0">
                <a:solidFill>
                  <a:srgbClr val="FF9800"/>
                </a:solidFill>
              </a:rPr>
              <a:t>MANY THANKS!</a:t>
            </a:r>
            <a:endParaRPr lang="en" sz="8000" dirty="0">
              <a:solidFill>
                <a:srgbClr val="FF9800"/>
              </a:solidFill>
            </a:endParaRPr>
          </a:p>
        </p:txBody>
      </p:sp>
      <p:sp>
        <p:nvSpPr>
          <p:cNvPr id="4" name="Shape 504"/>
          <p:cNvSpPr txBox="1">
            <a:spLocks/>
          </p:cNvSpPr>
          <p:nvPr/>
        </p:nvSpPr>
        <p:spPr>
          <a:xfrm>
            <a:off x="1675487" y="3174933"/>
            <a:ext cx="8791600" cy="17896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67" smtClean="0"/>
              <a:t>Any Suggestions ?</a:t>
            </a:r>
            <a:endParaRPr lang="en" sz="2667" dirty="0"/>
          </a:p>
        </p:txBody>
      </p:sp>
    </p:spTree>
    <p:extLst>
      <p:ext uri="{BB962C8B-B14F-4D97-AF65-F5344CB8AC3E}">
        <p14:creationId xmlns:p14="http://schemas.microsoft.com/office/powerpoint/2010/main" val="35103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1" y="0"/>
            <a:ext cx="11340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70" y="0"/>
            <a:ext cx="994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38" y="0"/>
            <a:ext cx="849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2" y="0"/>
            <a:ext cx="9915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2" y="0"/>
            <a:ext cx="9301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449"/>
            <a:ext cx="12192000" cy="3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4" y="0"/>
            <a:ext cx="938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23</Words>
  <Application>Microsoft Office PowerPoint</Application>
  <PresentationFormat>Widescreen</PresentationFormat>
  <Paragraphs>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 Condensed</vt:lpstr>
      <vt:lpstr>Office Theme</vt:lpstr>
      <vt:lpstr>CSE 216 E-commerce 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216 E-commerce site </dc:title>
  <dc:creator>Farhan Utshaw</dc:creator>
  <cp:lastModifiedBy>Farhan Utshaw</cp:lastModifiedBy>
  <cp:revision>8</cp:revision>
  <dcterms:created xsi:type="dcterms:W3CDTF">2017-11-12T07:14:58Z</dcterms:created>
  <dcterms:modified xsi:type="dcterms:W3CDTF">2017-11-20T13:20:50Z</dcterms:modified>
</cp:coreProperties>
</file>