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6" name="Awtum Brashe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A6ABFB-D8B7-4571-936B-4AF7C26E7C08}">
  <a:tblStyle styleId="{08A6ABFB-D8B7-4571-936B-4AF7C26E7C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E98125-48D6-44D3-8CAA-AF7B931304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commentAuthors" Target="commentAuthors.xml"/><Relationship Id="rId19" Type="http://schemas.openxmlformats.org/officeDocument/2006/relationships/font" Target="fonts/OpenSans-bold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7-12T16:21:43.569">
    <p:pos x="6000" y="0"/>
    <p:text>Integration of 2B database aims into current goals. Probably need to identify some priorities based on interests.</p:text>
  </p:cm>
  <p:cm authorId="0" idx="2" dt="2020-07-12T16:21:43.569">
    <p:pos x="6000" y="0"/>
    <p:text>A dataset based on orthologs from NCBI is available, datasets may be sufficient for a proof-of-concept. 2c collaboration or trasnfer?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7-12T03:40:05.947">
    <p:pos x="557" y="720"/>
    <p:text>Basics: data download available from ICn3D to test with can come in multiple forms. From there we are going to want to compare the two networks. Edge graphs seemed like a popular option. Then visualize/display.</p:text>
  </p:cm>
  <p:cm authorId="0" idx="4" dt="2020-07-12T03:40:05.947">
    <p:pos x="557" y="720"/>
    <p:text>Side note: I noticed one of the data tables already includes contacts for each node. Would connectivity stats being differentially available help to understand changes in "key" interactions?</p:text>
  </p:cm>
  <p:cm authorId="0" idx="5" dt="2020-07-12T15:53:57.254">
    <p:pos x="557" y="820"/>
    <p:text>I think this may work as a good combination with the interaction networks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20-07-12T16:25:15.813">
    <p:pos x="408" y="768"/>
    <p:text>May be necessary to reduce scope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6d98a8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6d98a8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6d98a8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d6d98a8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6d98a8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6d98a8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ffada02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ffada02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ffada02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ffada02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analysis of 2D graphs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3D structure &gt; 2D networks &gt; comparison between two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Apply to RBD-ACE2 with CoV variants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0" y="1193350"/>
            <a:ext cx="3501851" cy="12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60025" y="2415275"/>
            <a:ext cx="3275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Youkharibache, Cachau, Madej and Wang, 2020. Preprint.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5"/>
          <p:cNvGraphicFramePr/>
          <p:nvPr/>
        </p:nvGraphicFramePr>
        <p:xfrm>
          <a:off x="917600" y="15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{08A6ABFB-D8B7-4571-936B-4AF7C26E7C08}</a:tableStyleId>
              </a:tblPr>
              <a:tblGrid>
                <a:gridCol w="771825"/>
                <a:gridCol w="6011600"/>
              </a:tblGrid>
              <a:tr h="25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Aim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Quantitative description of the aim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Automated differential residue interaction network (contacts) identification between 2 arbitrary sets of residues (1 level). 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Application  to RBD-ACE2 for SARS-CoV variants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Goal: Identification/visualization of key interactions gained/lost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ontact tracing of secondary+ interactions (how does this affect structure, etc)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Visualization of differences vs. conserved interactions in  2D (subnetworks),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Parallel “diff” Tables of interactions the residue and atom level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Integration of side-by-side views generalizable to all visualization types, particularly for 2D (can be network or contact map)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36100" y="1741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884950" y="114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{EAE98125-48D6-44D3-8CAA-AF7B931304DB}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Goal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Members Contributing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Contact Mapping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Yuk Kei, Tom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Visualization of Differential Connectors as subnetworks 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Mingzhang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Differential tables (residue and atomic)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Adriaan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Residue Networks (residues as nodes)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Interaction Networks (edges as nodes)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Xavier (2c), Tom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Contact Tracing/secondary + interactions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Peter, Awtum, Tom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Side-by-Side visualizations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Mingzhang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ideas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mapping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Yuk Kei created code that obtains matrix of residues from HTML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an y axis from matrix as residues plotting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Superimposition of 2 grids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for grid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Existing javascript libraries, potentially (D3)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atomic contacts between 2 residues as a size for the edge -- how to inform on bond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rows between two network tables &gt; differential, same rows &gt; conserved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Redistributions &amp; Future Goals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648875" y="121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{08A6ABFB-D8B7-4571-936B-4AF7C26E7C08}</a:tableStyleId>
              </a:tblPr>
              <a:tblGrid>
                <a:gridCol w="1540275"/>
                <a:gridCol w="6011600"/>
              </a:tblGrid>
              <a:tr h="25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Aim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Quantitative description of the aim</a:t>
                      </a:r>
                      <a:endParaRPr b="1" sz="10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Jiyao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 collaboration with Team 1B: Link the interaction window currently at the chain level with computed interaction networks at the residue level (Jiyao)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Collaboration with 2C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2b database goals. Dataset creation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Jiyao/Future project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" sz="1000"/>
                        <a:t>Can we envision visualization of intermolecular interactions between 1D tracks </a:t>
                      </a:r>
                      <a:endParaRPr sz="1000"/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" sz="1000"/>
                        <a:t>Can we envision visualization of intramolecular interactions networks within 1D track [Hbonds, Cys bridge in particular]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 integrations/support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